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media/image1.jpeg" ContentType="image/jpeg"/>
  <Override PartName="/ppt/theme/theme2.xml" ContentType="application/vnd.openxmlformats-officedocument.theme+xml"/>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lvl1pPr>
    <a:lvl2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lvl2pPr>
    <a:lvl3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lvl3pPr>
    <a:lvl4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lvl4pPr>
    <a:lvl5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lvl5pPr>
    <a:lvl6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lvl6pPr>
    <a:lvl7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lvl7pPr>
    <a:lvl8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lvl8pPr>
    <a:lvl9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rgbClr val="CDD4EA"/>
          </a:solidFill>
        </a:fill>
      </a:tcStyle>
    </a:wholeTbl>
    <a:band2H>
      <a:tcTxStyle b="def" i="def"/>
      <a:tcStyle>
        <a:tcBdr/>
        <a:fill>
          <a:solidFill>
            <a:srgbClr val="E8EBF5"/>
          </a:solidFill>
        </a:fill>
      </a:tcStyle>
    </a:band2H>
    <a:firstCol>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chemeClr val="accent1"/>
          </a:solidFill>
        </a:fill>
      </a:tcStyle>
    </a:firstCol>
    <a:lastRow>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381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chemeClr val="accent1"/>
          </a:solidFill>
        </a:fill>
      </a:tcStyle>
    </a:lastRow>
    <a:firstRow>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381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chemeClr val="accent3"/>
          </a:solidFill>
        </a:fill>
      </a:tcStyle>
    </a:firstCol>
    <a:lastRow>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381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chemeClr val="accent3"/>
          </a:solidFill>
        </a:fill>
      </a:tcStyle>
    </a:lastRow>
    <a:firstRow>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381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rgbClr val="D4E2CE"/>
          </a:solidFill>
        </a:fill>
      </a:tcStyle>
    </a:wholeTbl>
    <a:band2H>
      <a:tcTxStyle b="def" i="def"/>
      <a:tcStyle>
        <a:tcBdr/>
        <a:fill>
          <a:solidFill>
            <a:srgbClr val="EBF1E8"/>
          </a:solidFill>
        </a:fill>
      </a:tcStyle>
    </a:band2H>
    <a:firstCol>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chemeClr val="accent6"/>
          </a:solidFill>
        </a:fill>
      </a:tcStyle>
    </a:firstCol>
    <a:lastRow>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381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chemeClr val="accent6"/>
          </a:solidFill>
        </a:fill>
      </a:tcStyle>
    </a:lastRow>
    <a:firstRow>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381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AFAFA"/>
          </a:solidFill>
        </a:fill>
      </a:tcStyle>
    </a:band2H>
    <a:firstCol>
      <a:tcTxStyle b="on" i="off">
        <a:fontRef idx="major">
          <a:srgbClr val="FAFAFA"/>
        </a:fontRef>
        <a:srgbClr val="FAFAFA"/>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AFAFA"/>
          </a:solidFill>
        </a:fill>
      </a:tcStyle>
    </a:lastRow>
    <a:firstRow>
      <a:tcTxStyle b="on" i="off">
        <a:fontRef idx="major">
          <a:srgbClr val="FAFAFA"/>
        </a:fontRef>
        <a:srgbClr val="FAFAFA"/>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rgbClr val="000000"/>
          </a:solidFill>
        </a:fill>
      </a:tcStyle>
    </a:firstCol>
    <a:lastRow>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38100" cap="flat">
              <a:solidFill>
                <a:srgbClr val="FAFAFA"/>
              </a:solidFill>
              <a:prstDash val="solid"/>
              <a:round/>
            </a:ln>
          </a:top>
          <a:bottom>
            <a:ln w="127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rgbClr val="000000"/>
          </a:solidFill>
        </a:fill>
      </a:tcStyle>
    </a:lastRow>
    <a:firstRow>
      <a:tcTxStyle b="on" i="off">
        <a:fontRef idx="major">
          <a:srgbClr val="FAFAFA"/>
        </a:fontRef>
        <a:srgbClr val="FAFAFA"/>
      </a:tcTxStyle>
      <a:tcStyle>
        <a:tcBdr>
          <a:left>
            <a:ln w="12700" cap="flat">
              <a:solidFill>
                <a:srgbClr val="FAFAFA"/>
              </a:solidFill>
              <a:prstDash val="solid"/>
              <a:round/>
            </a:ln>
          </a:left>
          <a:right>
            <a:ln w="12700" cap="flat">
              <a:solidFill>
                <a:srgbClr val="FAFAFA"/>
              </a:solidFill>
              <a:prstDash val="solid"/>
              <a:round/>
            </a:ln>
          </a:right>
          <a:top>
            <a:ln w="12700" cap="flat">
              <a:solidFill>
                <a:srgbClr val="FAFAFA"/>
              </a:solidFill>
              <a:prstDash val="solid"/>
              <a:round/>
            </a:ln>
          </a:top>
          <a:bottom>
            <a:ln w="38100" cap="flat">
              <a:solidFill>
                <a:srgbClr val="FAFAFA"/>
              </a:solidFill>
              <a:prstDash val="solid"/>
              <a:round/>
            </a:ln>
          </a:bottom>
          <a:insideH>
            <a:ln w="12700" cap="flat">
              <a:solidFill>
                <a:srgbClr val="FAFAFA"/>
              </a:solidFill>
              <a:prstDash val="solid"/>
              <a:round/>
            </a:ln>
          </a:insideH>
          <a:insideV>
            <a:ln w="12700" cap="flat">
              <a:solidFill>
                <a:srgbClr val="FAFAFA"/>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61" name="Shape 261"/>
          <p:cNvSpPr/>
          <p:nvPr>
            <p:ph type="sldImg"/>
          </p:nvPr>
        </p:nvSpPr>
        <p:spPr>
          <a:xfrm>
            <a:off x="1143000" y="685800"/>
            <a:ext cx="4572000" cy="3429000"/>
          </a:xfrm>
          <a:prstGeom prst="rect">
            <a:avLst/>
          </a:prstGeom>
        </p:spPr>
        <p:txBody>
          <a:bodyPr/>
          <a:lstStyle/>
          <a:p>
            <a:pPr/>
          </a:p>
        </p:txBody>
      </p:sp>
      <p:sp>
        <p:nvSpPr>
          <p:cNvPr id="262" name="Shape 26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914377" latinLnBrk="0">
      <a:defRPr sz="1200">
        <a:latin typeface="+mn-lt"/>
        <a:ea typeface="+mn-ea"/>
        <a:cs typeface="+mn-cs"/>
        <a:sym typeface="Raleway Regular"/>
      </a:defRPr>
    </a:lvl1pPr>
    <a:lvl2pPr indent="228600" defTabSz="914377" latinLnBrk="0">
      <a:defRPr sz="1200">
        <a:latin typeface="+mn-lt"/>
        <a:ea typeface="+mn-ea"/>
        <a:cs typeface="+mn-cs"/>
        <a:sym typeface="Raleway Regular"/>
      </a:defRPr>
    </a:lvl2pPr>
    <a:lvl3pPr indent="457200" defTabSz="914377" latinLnBrk="0">
      <a:defRPr sz="1200">
        <a:latin typeface="+mn-lt"/>
        <a:ea typeface="+mn-ea"/>
        <a:cs typeface="+mn-cs"/>
        <a:sym typeface="Raleway Regular"/>
      </a:defRPr>
    </a:lvl3pPr>
    <a:lvl4pPr indent="685800" defTabSz="914377" latinLnBrk="0">
      <a:defRPr sz="1200">
        <a:latin typeface="+mn-lt"/>
        <a:ea typeface="+mn-ea"/>
        <a:cs typeface="+mn-cs"/>
        <a:sym typeface="Raleway Regular"/>
      </a:defRPr>
    </a:lvl4pPr>
    <a:lvl5pPr indent="914400" defTabSz="914377" latinLnBrk="0">
      <a:defRPr sz="1200">
        <a:latin typeface="+mn-lt"/>
        <a:ea typeface="+mn-ea"/>
        <a:cs typeface="+mn-cs"/>
        <a:sym typeface="Raleway Regular"/>
      </a:defRPr>
    </a:lvl5pPr>
    <a:lvl6pPr indent="1143000" defTabSz="914377" latinLnBrk="0">
      <a:defRPr sz="1200">
        <a:latin typeface="+mn-lt"/>
        <a:ea typeface="+mn-ea"/>
        <a:cs typeface="+mn-cs"/>
        <a:sym typeface="Raleway Regular"/>
      </a:defRPr>
    </a:lvl6pPr>
    <a:lvl7pPr indent="1371600" defTabSz="914377" latinLnBrk="0">
      <a:defRPr sz="1200">
        <a:latin typeface="+mn-lt"/>
        <a:ea typeface="+mn-ea"/>
        <a:cs typeface="+mn-cs"/>
        <a:sym typeface="Raleway Regular"/>
      </a:defRPr>
    </a:lvl7pPr>
    <a:lvl8pPr indent="1600200" defTabSz="914377" latinLnBrk="0">
      <a:defRPr sz="1200">
        <a:latin typeface="+mn-lt"/>
        <a:ea typeface="+mn-ea"/>
        <a:cs typeface="+mn-cs"/>
        <a:sym typeface="Raleway Regular"/>
      </a:defRPr>
    </a:lvl8pPr>
    <a:lvl9pPr indent="1828800" defTabSz="914377" latinLnBrk="0">
      <a:defRPr sz="1200">
        <a:latin typeface="+mn-lt"/>
        <a:ea typeface="+mn-ea"/>
        <a:cs typeface="+mn-cs"/>
        <a:sym typeface="Raleway Regular"/>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1.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1" name="Title Text"/>
          <p:cNvSpPr txBox="1"/>
          <p:nvPr>
            <p:ph type="title"/>
          </p:nvPr>
        </p:nvSpPr>
        <p:spPr>
          <a:xfrm>
            <a:off x="1524000" y="1122362"/>
            <a:ext cx="9144000" cy="2387601"/>
          </a:xfrm>
          <a:prstGeom prst="rect">
            <a:avLst/>
          </a:prstGeom>
        </p:spPr>
        <p:txBody>
          <a:bodyPr anchor="b"/>
          <a:lstStyle>
            <a:lvl1pPr algn="ctr">
              <a:defRPr sz="6000"/>
            </a:lvl1pPr>
          </a:lstStyle>
          <a:p>
            <a:pPr/>
            <a:r>
              <a:t>Title Text</a:t>
            </a:r>
          </a:p>
        </p:txBody>
      </p:sp>
      <p:sp>
        <p:nvSpPr>
          <p:cNvPr id="12" name="Body Level One…"/>
          <p:cNvSpPr txBox="1"/>
          <p:nvPr>
            <p:ph type="body" sz="quarter" idx="1"/>
          </p:nvPr>
        </p:nvSpPr>
        <p:spPr>
          <a:xfrm>
            <a:off x="1524000" y="3602037"/>
            <a:ext cx="9144000" cy="1655764"/>
          </a:xfrm>
          <a:prstGeom prst="rect">
            <a:avLst/>
          </a:prstGeom>
        </p:spPr>
        <p:txBody>
          <a:bodyPr/>
          <a:lstStyle>
            <a:lvl1pPr marL="0" indent="0" algn="ctr">
              <a:buSzTx/>
              <a:buFontTx/>
              <a:buNone/>
              <a:defRPr sz="2400"/>
            </a:lvl1pPr>
            <a:lvl2pPr marL="0" indent="0" algn="ctr">
              <a:buSzTx/>
              <a:buFontTx/>
              <a:buNone/>
              <a:defRPr sz="2400"/>
            </a:lvl2pPr>
            <a:lvl3pPr marL="0" indent="0" algn="ctr">
              <a:buSzTx/>
              <a:buFontTx/>
              <a:buNone/>
              <a:defRPr sz="2400"/>
            </a:lvl3pPr>
            <a:lvl4pPr marL="0" indent="0" algn="ctr">
              <a:buSzTx/>
              <a:buFontTx/>
              <a:buNone/>
              <a:defRPr sz="2400"/>
            </a:lvl4pPr>
            <a:lvl5pPr marL="0" indent="0" algn="ctr">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lide with top bar">
    <p:spTree>
      <p:nvGrpSpPr>
        <p:cNvPr id="1" name=""/>
        <p:cNvGrpSpPr/>
        <p:nvPr/>
      </p:nvGrpSpPr>
      <p:grpSpPr>
        <a:xfrm>
          <a:off x="0" y="0"/>
          <a:ext cx="0" cy="0"/>
          <a:chOff x="0" y="0"/>
          <a:chExt cx="0" cy="0"/>
        </a:xfrm>
      </p:grpSpPr>
      <p:pic>
        <p:nvPicPr>
          <p:cNvPr id="92" name="Picture 5" descr="Picture 5"/>
          <p:cNvPicPr>
            <a:picLocks noChangeAspect="1"/>
          </p:cNvPicPr>
          <p:nvPr/>
        </p:nvPicPr>
        <p:blipFill>
          <a:blip r:embed="rId2">
            <a:extLst/>
          </a:blip>
          <a:stretch>
            <a:fillRect/>
          </a:stretch>
        </p:blipFill>
        <p:spPr>
          <a:xfrm>
            <a:off x="0" y="0"/>
            <a:ext cx="12192000" cy="3340100"/>
          </a:xfrm>
          <a:prstGeom prst="rect">
            <a:avLst/>
          </a:prstGeom>
          <a:ln w="12700">
            <a:miter lim="400000"/>
          </a:ln>
        </p:spPr>
      </p:pic>
      <p:sp>
        <p:nvSpPr>
          <p:cNvPr id="93" name="Body Level One…"/>
          <p:cNvSpPr txBox="1"/>
          <p:nvPr>
            <p:ph type="body" sz="quarter" idx="1"/>
          </p:nvPr>
        </p:nvSpPr>
        <p:spPr>
          <a:xfrm>
            <a:off x="4307554" y="5409074"/>
            <a:ext cx="3299793" cy="659670"/>
          </a:xfrm>
          <a:prstGeom prst="rect">
            <a:avLst/>
          </a:prstGeom>
        </p:spPr>
        <p:txBody>
          <a:bodyPr lIns="0" tIns="0" rIns="0" bIns="0"/>
          <a:lstStyle>
            <a:lvl1pPr marL="0" indent="0">
              <a:buSzTx/>
              <a:buFontTx/>
              <a:buNone/>
              <a:defRPr sz="2900">
                <a:latin typeface="Raleway Bold"/>
                <a:ea typeface="Raleway Bold"/>
                <a:cs typeface="Raleway Bold"/>
                <a:sym typeface="Raleway Bold"/>
              </a:defRPr>
            </a:lvl1pPr>
            <a:lvl2pPr marL="0" indent="0">
              <a:buSzTx/>
              <a:buFontTx/>
              <a:buNone/>
              <a:defRPr sz="2900">
                <a:latin typeface="Raleway Bold"/>
                <a:ea typeface="Raleway Bold"/>
                <a:cs typeface="Raleway Bold"/>
                <a:sym typeface="Raleway Bold"/>
              </a:defRPr>
            </a:lvl2pPr>
            <a:lvl3pPr marL="1245869" indent="-331469">
              <a:buFontTx/>
              <a:defRPr sz="2900">
                <a:latin typeface="Raleway Bold"/>
                <a:ea typeface="Raleway Bold"/>
                <a:cs typeface="Raleway Bold"/>
                <a:sym typeface="Raleway Bold"/>
              </a:defRPr>
            </a:lvl3pPr>
            <a:lvl4pPr marL="1739900" indent="-368300">
              <a:buFontTx/>
              <a:defRPr sz="2900">
                <a:latin typeface="Raleway Bold"/>
                <a:ea typeface="Raleway Bold"/>
                <a:cs typeface="Raleway Bold"/>
                <a:sym typeface="Raleway Bold"/>
              </a:defRPr>
            </a:lvl4pPr>
            <a:lvl5pPr marL="2197100" indent="-368300">
              <a:buFontTx/>
              <a:defRPr sz="2900">
                <a:latin typeface="Raleway Bold"/>
                <a:ea typeface="Raleway Bold"/>
                <a:cs typeface="Raleway Bold"/>
                <a:sym typeface="Raleway Bold"/>
              </a:defRPr>
            </a:lvl5pPr>
          </a:lstStyle>
          <a:p>
            <a:pPr/>
            <a:r>
              <a:t>Body Level One</a:t>
            </a:r>
          </a:p>
          <a:p>
            <a:pPr lvl="1"/>
            <a:r>
              <a:t>Body Level Two</a:t>
            </a:r>
          </a:p>
          <a:p>
            <a:pPr lvl="2"/>
            <a:r>
              <a:t>Body Level Three</a:t>
            </a:r>
          </a:p>
          <a:p>
            <a:pPr lvl="3"/>
            <a:r>
              <a:t>Body Level Four</a:t>
            </a:r>
          </a:p>
          <a:p>
            <a:pPr lvl="4"/>
            <a:r>
              <a:t>Body Level Five</a:t>
            </a:r>
          </a:p>
        </p:txBody>
      </p:sp>
      <p:pic>
        <p:nvPicPr>
          <p:cNvPr id="94" name="Picture 5" descr="Picture 5"/>
          <p:cNvPicPr>
            <a:picLocks noChangeAspect="1"/>
          </p:cNvPicPr>
          <p:nvPr/>
        </p:nvPicPr>
        <p:blipFill>
          <a:blip r:embed="rId3">
            <a:extLst/>
          </a:blip>
          <a:stretch>
            <a:fillRect/>
          </a:stretch>
        </p:blipFill>
        <p:spPr>
          <a:xfrm>
            <a:off x="377071" y="4391611"/>
            <a:ext cx="3612502" cy="1957697"/>
          </a:xfrm>
          <a:prstGeom prst="rect">
            <a:avLst/>
          </a:prstGeom>
          <a:ln w="12700">
            <a:miter lim="400000"/>
          </a:ln>
        </p:spPr>
      </p:pic>
      <p:sp>
        <p:nvSpPr>
          <p:cNvPr id="95" name="Slide Number"/>
          <p:cNvSpPr txBox="1"/>
          <p:nvPr>
            <p:ph type="sldNum" sz="quarter" idx="2"/>
          </p:nvPr>
        </p:nvSpPr>
        <p:spPr>
          <a:xfrm>
            <a:off x="8474966" y="6221731"/>
            <a:ext cx="262635" cy="2692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ext Slide 1">
    <p:spTree>
      <p:nvGrpSpPr>
        <p:cNvPr id="1" name=""/>
        <p:cNvGrpSpPr/>
        <p:nvPr/>
      </p:nvGrpSpPr>
      <p:grpSpPr>
        <a:xfrm>
          <a:off x="0" y="0"/>
          <a:ext cx="0" cy="0"/>
          <a:chOff x="0" y="0"/>
          <a:chExt cx="0" cy="0"/>
        </a:xfrm>
      </p:grpSpPr>
      <p:sp>
        <p:nvSpPr>
          <p:cNvPr id="102" name="Body Level One…"/>
          <p:cNvSpPr txBox="1"/>
          <p:nvPr>
            <p:ph type="body" sz="half" idx="1"/>
          </p:nvPr>
        </p:nvSpPr>
        <p:spPr>
          <a:xfrm>
            <a:off x="480000" y="1948312"/>
            <a:ext cx="11231610" cy="1679949"/>
          </a:xfrm>
          <a:prstGeom prst="rect">
            <a:avLst/>
          </a:prstGeom>
        </p:spPr>
        <p:txBody>
          <a:bodyPr lIns="0" tIns="0" rIns="0" bIns="0"/>
          <a:lstStyle>
            <a:lvl1pPr marL="215995" indent="-215995">
              <a:lnSpc>
                <a:spcPts val="1800"/>
              </a:lnSpc>
              <a:spcBef>
                <a:spcPts val="800"/>
              </a:spcBef>
              <a:buClr>
                <a:schemeClr val="accent3"/>
              </a:buClr>
              <a:defRPr sz="1600">
                <a:solidFill>
                  <a:srgbClr val="767171"/>
                </a:solidFill>
              </a:defRPr>
            </a:lvl1pPr>
            <a:lvl2pPr marL="431988" indent="-215995">
              <a:lnSpc>
                <a:spcPts val="1800"/>
              </a:lnSpc>
              <a:spcBef>
                <a:spcPts val="800"/>
              </a:spcBef>
              <a:buClr>
                <a:schemeClr val="accent3"/>
              </a:buClr>
              <a:buChar char="o"/>
              <a:defRPr sz="1600">
                <a:solidFill>
                  <a:srgbClr val="767171"/>
                </a:solidFill>
              </a:defRPr>
            </a:lvl2pPr>
            <a:lvl3pPr marL="647982" indent="-215995">
              <a:lnSpc>
                <a:spcPts val="1800"/>
              </a:lnSpc>
              <a:spcBef>
                <a:spcPts val="800"/>
              </a:spcBef>
              <a:buClr>
                <a:schemeClr val="accent3"/>
              </a:buClr>
              <a:buChar char="o"/>
              <a:defRPr sz="1600">
                <a:solidFill>
                  <a:srgbClr val="767171"/>
                </a:solidFill>
              </a:defRPr>
            </a:lvl3pPr>
            <a:lvl4pPr marL="863977" indent="-215995">
              <a:lnSpc>
                <a:spcPts val="1800"/>
              </a:lnSpc>
              <a:spcBef>
                <a:spcPts val="800"/>
              </a:spcBef>
              <a:buClr>
                <a:schemeClr val="accent3"/>
              </a:buClr>
              <a:buChar char="o"/>
              <a:defRPr sz="1600">
                <a:solidFill>
                  <a:srgbClr val="767171"/>
                </a:solidFill>
              </a:defRPr>
            </a:lvl4pPr>
            <a:lvl5pPr marL="1079973" indent="-215993">
              <a:lnSpc>
                <a:spcPts val="1800"/>
              </a:lnSpc>
              <a:spcBef>
                <a:spcPts val="800"/>
              </a:spcBef>
              <a:buClr>
                <a:schemeClr val="accent3"/>
              </a:buClr>
              <a:buChar char="–"/>
              <a:defRPr sz="1600">
                <a:solidFill>
                  <a:srgbClr val="767171"/>
                </a:solidFill>
              </a:defRPr>
            </a:lvl5pPr>
          </a:lstStyle>
          <a:p>
            <a:pPr/>
            <a:r>
              <a:t>Body Level One</a:t>
            </a:r>
          </a:p>
          <a:p>
            <a:pPr lvl="1"/>
            <a:r>
              <a:t>Body Level Two</a:t>
            </a:r>
          </a:p>
          <a:p>
            <a:pPr lvl="2"/>
            <a:r>
              <a:t>Body Level Three</a:t>
            </a:r>
          </a:p>
          <a:p>
            <a:pPr lvl="3"/>
            <a:r>
              <a:t>Body Level Four</a:t>
            </a:r>
          </a:p>
          <a:p>
            <a:pPr lvl="4"/>
            <a:r>
              <a:t>Body Level Five</a:t>
            </a:r>
          </a:p>
        </p:txBody>
      </p:sp>
      <p:sp>
        <p:nvSpPr>
          <p:cNvPr id="103" name="Title Text"/>
          <p:cNvSpPr txBox="1"/>
          <p:nvPr>
            <p:ph type="title"/>
          </p:nvPr>
        </p:nvSpPr>
        <p:spPr>
          <a:xfrm>
            <a:off x="480000" y="841920"/>
            <a:ext cx="11232000" cy="668216"/>
          </a:xfrm>
          <a:prstGeom prst="rect">
            <a:avLst/>
          </a:prstGeom>
        </p:spPr>
        <p:txBody>
          <a:bodyPr lIns="0" tIns="0" rIns="0" bIns="0" anchor="t"/>
          <a:lstStyle>
            <a:lvl1pPr>
              <a:defRPr sz="2200">
                <a:latin typeface="Raleway Bold"/>
                <a:ea typeface="Raleway Bold"/>
                <a:cs typeface="Raleway Bold"/>
                <a:sym typeface="Raleway Bold"/>
              </a:defRPr>
            </a:lvl1pPr>
          </a:lstStyle>
          <a:p>
            <a:pPr/>
            <a:r>
              <a:t>Title Text</a:t>
            </a:r>
          </a:p>
        </p:txBody>
      </p:sp>
      <p:sp>
        <p:nvSpPr>
          <p:cNvPr id="104" name="Straight Connector 14"/>
          <p:cNvSpPr/>
          <p:nvPr/>
        </p:nvSpPr>
        <p:spPr>
          <a:xfrm>
            <a:off x="479606" y="1747572"/>
            <a:ext cx="11232003" cy="2"/>
          </a:xfrm>
          <a:prstGeom prst="line">
            <a:avLst/>
          </a:prstGeom>
          <a:ln w="6350">
            <a:solidFill>
              <a:srgbClr val="738592"/>
            </a:solidFill>
            <a:miter/>
          </a:ln>
        </p:spPr>
        <p:txBody>
          <a:bodyPr lIns="45718" tIns="45718" rIns="45718" bIns="45718"/>
          <a:lstStyle/>
          <a:p>
            <a:pPr/>
          </a:p>
        </p:txBody>
      </p:sp>
      <p:pic>
        <p:nvPicPr>
          <p:cNvPr id="105" name="Picture 4" descr="Picture 4"/>
          <p:cNvPicPr>
            <a:picLocks noChangeAspect="1"/>
          </p:cNvPicPr>
          <p:nvPr/>
        </p:nvPicPr>
        <p:blipFill>
          <a:blip r:embed="rId2">
            <a:extLst/>
          </a:blip>
          <a:stretch>
            <a:fillRect/>
          </a:stretch>
        </p:blipFill>
        <p:spPr>
          <a:xfrm>
            <a:off x="10199372" y="192724"/>
            <a:ext cx="1319082" cy="576001"/>
          </a:xfrm>
          <a:prstGeom prst="rect">
            <a:avLst/>
          </a:prstGeom>
          <a:ln w="12700">
            <a:miter lim="400000"/>
          </a:ln>
        </p:spPr>
      </p:pic>
      <p:pic>
        <p:nvPicPr>
          <p:cNvPr id="106" name="Picture 5" descr="Picture 5"/>
          <p:cNvPicPr>
            <a:picLocks noChangeAspect="1"/>
          </p:cNvPicPr>
          <p:nvPr/>
        </p:nvPicPr>
        <p:blipFill>
          <a:blip r:embed="rId3">
            <a:extLst/>
          </a:blip>
          <a:stretch>
            <a:fillRect/>
          </a:stretch>
        </p:blipFill>
        <p:spPr>
          <a:xfrm>
            <a:off x="237371" y="-106885"/>
            <a:ext cx="1578625" cy="855492"/>
          </a:xfrm>
          <a:prstGeom prst="rect">
            <a:avLst/>
          </a:prstGeom>
          <a:ln w="12700">
            <a:miter lim="400000"/>
          </a:ln>
        </p:spPr>
      </p:pic>
      <p:sp>
        <p:nvSpPr>
          <p:cNvPr id="107" name="Slide Number"/>
          <p:cNvSpPr txBox="1"/>
          <p:nvPr>
            <p:ph type="sldNum" sz="quarter" idx="2"/>
          </p:nvPr>
        </p:nvSpPr>
        <p:spPr>
          <a:xfrm>
            <a:off x="8474966" y="6221731"/>
            <a:ext cx="262635" cy="2692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5_Text Slide 1">
    <p:spTree>
      <p:nvGrpSpPr>
        <p:cNvPr id="1" name=""/>
        <p:cNvGrpSpPr/>
        <p:nvPr/>
      </p:nvGrpSpPr>
      <p:grpSpPr>
        <a:xfrm>
          <a:off x="0" y="0"/>
          <a:ext cx="0" cy="0"/>
          <a:chOff x="0" y="0"/>
          <a:chExt cx="0" cy="0"/>
        </a:xfrm>
      </p:grpSpPr>
      <p:sp>
        <p:nvSpPr>
          <p:cNvPr id="114" name="Rectangle 10"/>
          <p:cNvSpPr/>
          <p:nvPr/>
        </p:nvSpPr>
        <p:spPr>
          <a:xfrm>
            <a:off x="-3" y="6386512"/>
            <a:ext cx="12192003" cy="471490"/>
          </a:xfrm>
          <a:prstGeom prst="rect">
            <a:avLst/>
          </a:prstGeom>
          <a:solidFill>
            <a:srgbClr val="FAFAFA"/>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sp>
        <p:nvSpPr>
          <p:cNvPr id="115" name="Rectangle 12"/>
          <p:cNvSpPr/>
          <p:nvPr/>
        </p:nvSpPr>
        <p:spPr>
          <a:xfrm>
            <a:off x="-3" y="-1"/>
            <a:ext cx="12192003" cy="768726"/>
          </a:xfrm>
          <a:prstGeom prst="rect">
            <a:avLst/>
          </a:prstGeom>
          <a:solidFill>
            <a:srgbClr val="FAFAFA"/>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sp>
        <p:nvSpPr>
          <p:cNvPr id="116" name="Body Level One…"/>
          <p:cNvSpPr txBox="1"/>
          <p:nvPr>
            <p:ph type="body" sz="half" idx="1"/>
          </p:nvPr>
        </p:nvSpPr>
        <p:spPr>
          <a:xfrm>
            <a:off x="480390" y="1901657"/>
            <a:ext cx="11231611" cy="1679949"/>
          </a:xfrm>
          <a:prstGeom prst="rect">
            <a:avLst/>
          </a:prstGeom>
        </p:spPr>
        <p:txBody>
          <a:bodyPr lIns="0" tIns="0" rIns="0" bIns="0"/>
          <a:lstStyle>
            <a:lvl1pPr marL="215995" indent="-215995">
              <a:lnSpc>
                <a:spcPts val="1800"/>
              </a:lnSpc>
              <a:spcBef>
                <a:spcPts val="800"/>
              </a:spcBef>
              <a:buClr>
                <a:srgbClr val="FFFFFF"/>
              </a:buClr>
              <a:defRPr sz="1600">
                <a:solidFill>
                  <a:srgbClr val="FFFFFF"/>
                </a:solidFill>
                <a:latin typeface="Arial"/>
                <a:ea typeface="Arial"/>
                <a:cs typeface="Arial"/>
                <a:sym typeface="Arial"/>
              </a:defRPr>
            </a:lvl1pPr>
            <a:lvl2pPr marL="431988" indent="-215995">
              <a:lnSpc>
                <a:spcPts val="1800"/>
              </a:lnSpc>
              <a:spcBef>
                <a:spcPts val="800"/>
              </a:spcBef>
              <a:buClr>
                <a:srgbClr val="FFFFFF"/>
              </a:buClr>
              <a:buChar char="o"/>
              <a:defRPr sz="1600">
                <a:solidFill>
                  <a:srgbClr val="FFFFFF"/>
                </a:solidFill>
                <a:latin typeface="Arial"/>
                <a:ea typeface="Arial"/>
                <a:cs typeface="Arial"/>
                <a:sym typeface="Arial"/>
              </a:defRPr>
            </a:lvl2pPr>
            <a:lvl3pPr marL="647982" indent="-215995">
              <a:lnSpc>
                <a:spcPts val="1800"/>
              </a:lnSpc>
              <a:spcBef>
                <a:spcPts val="800"/>
              </a:spcBef>
              <a:buClr>
                <a:srgbClr val="FFFFFF"/>
              </a:buClr>
              <a:buChar char="o"/>
              <a:defRPr sz="1600">
                <a:solidFill>
                  <a:srgbClr val="FFFFFF"/>
                </a:solidFill>
                <a:latin typeface="Arial"/>
                <a:ea typeface="Arial"/>
                <a:cs typeface="Arial"/>
                <a:sym typeface="Arial"/>
              </a:defRPr>
            </a:lvl3pPr>
            <a:lvl4pPr marL="863977" indent="-215995">
              <a:lnSpc>
                <a:spcPts val="1800"/>
              </a:lnSpc>
              <a:spcBef>
                <a:spcPts val="800"/>
              </a:spcBef>
              <a:buClr>
                <a:srgbClr val="FFFFFF"/>
              </a:buClr>
              <a:buChar char="o"/>
              <a:defRPr sz="1600">
                <a:solidFill>
                  <a:srgbClr val="FFFFFF"/>
                </a:solidFill>
                <a:latin typeface="Arial"/>
                <a:ea typeface="Arial"/>
                <a:cs typeface="Arial"/>
                <a:sym typeface="Arial"/>
              </a:defRPr>
            </a:lvl4pPr>
            <a:lvl5pPr marL="1079973" indent="-215993">
              <a:lnSpc>
                <a:spcPts val="1800"/>
              </a:lnSpc>
              <a:spcBef>
                <a:spcPts val="800"/>
              </a:spcBef>
              <a:buClr>
                <a:srgbClr val="FFFFFF"/>
              </a:buClr>
              <a:buChar char="–"/>
              <a:defRPr sz="1600">
                <a:solidFill>
                  <a:srgbClr val="FFFFFF"/>
                </a:solidFill>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117" name="Title Text"/>
          <p:cNvSpPr txBox="1"/>
          <p:nvPr>
            <p:ph type="title"/>
          </p:nvPr>
        </p:nvSpPr>
        <p:spPr>
          <a:xfrm>
            <a:off x="480000" y="768724"/>
            <a:ext cx="11232000" cy="668215"/>
          </a:xfrm>
          <a:prstGeom prst="rect">
            <a:avLst/>
          </a:prstGeom>
        </p:spPr>
        <p:txBody>
          <a:bodyPr lIns="0" tIns="0" rIns="0" bIns="0" anchor="t"/>
          <a:lstStyle>
            <a:lvl1pPr>
              <a:defRPr b="1" sz="2200">
                <a:solidFill>
                  <a:srgbClr val="FFFFFF"/>
                </a:solidFill>
                <a:latin typeface="Arial"/>
                <a:ea typeface="Arial"/>
                <a:cs typeface="Arial"/>
                <a:sym typeface="Arial"/>
              </a:defRPr>
            </a:lvl1pPr>
          </a:lstStyle>
          <a:p>
            <a:pPr/>
            <a:r>
              <a:t>Title Text</a:t>
            </a:r>
          </a:p>
        </p:txBody>
      </p:sp>
      <p:sp>
        <p:nvSpPr>
          <p:cNvPr id="118" name="Straight Connector 14"/>
          <p:cNvSpPr/>
          <p:nvPr/>
        </p:nvSpPr>
        <p:spPr>
          <a:xfrm>
            <a:off x="479998" y="1663595"/>
            <a:ext cx="11232003" cy="2"/>
          </a:xfrm>
          <a:prstGeom prst="line">
            <a:avLst/>
          </a:prstGeom>
          <a:ln w="6350">
            <a:solidFill>
              <a:srgbClr val="FFFFFF"/>
            </a:solidFill>
            <a:miter/>
          </a:ln>
        </p:spPr>
        <p:txBody>
          <a:bodyPr lIns="45718" tIns="45718" rIns="45718" bIns="45718"/>
          <a:lstStyle/>
          <a:p>
            <a:pPr/>
          </a:p>
        </p:txBody>
      </p:sp>
      <p:pic>
        <p:nvPicPr>
          <p:cNvPr id="119" name="Picture 9" descr="Picture 9"/>
          <p:cNvPicPr>
            <a:picLocks noChangeAspect="1"/>
          </p:cNvPicPr>
          <p:nvPr/>
        </p:nvPicPr>
        <p:blipFill>
          <a:blip r:embed="rId2">
            <a:extLst/>
          </a:blip>
          <a:stretch>
            <a:fillRect/>
          </a:stretch>
        </p:blipFill>
        <p:spPr>
          <a:xfrm>
            <a:off x="10302009" y="138930"/>
            <a:ext cx="1319082" cy="576001"/>
          </a:xfrm>
          <a:prstGeom prst="rect">
            <a:avLst/>
          </a:prstGeom>
          <a:ln w="12700">
            <a:miter lim="400000"/>
          </a:ln>
        </p:spPr>
      </p:pic>
      <p:pic>
        <p:nvPicPr>
          <p:cNvPr id="120" name="Picture 5" descr="Picture 5"/>
          <p:cNvPicPr>
            <a:picLocks noChangeAspect="1"/>
          </p:cNvPicPr>
          <p:nvPr/>
        </p:nvPicPr>
        <p:blipFill>
          <a:blip r:embed="rId3">
            <a:extLst/>
          </a:blip>
          <a:stretch>
            <a:fillRect/>
          </a:stretch>
        </p:blipFill>
        <p:spPr>
          <a:xfrm>
            <a:off x="237371" y="-106885"/>
            <a:ext cx="1578625" cy="855492"/>
          </a:xfrm>
          <a:prstGeom prst="rect">
            <a:avLst/>
          </a:prstGeom>
          <a:ln w="12700">
            <a:miter lim="400000"/>
          </a:ln>
        </p:spPr>
      </p:pic>
      <p:sp>
        <p:nvSpPr>
          <p:cNvPr id="121" name="Slide Number"/>
          <p:cNvSpPr txBox="1"/>
          <p:nvPr>
            <p:ph type="sldNum" sz="quarter" idx="2"/>
          </p:nvPr>
        </p:nvSpPr>
        <p:spPr>
          <a:xfrm>
            <a:off x="8474966" y="6221731"/>
            <a:ext cx="262635" cy="2692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6_Text Slide 1">
    <p:spTree>
      <p:nvGrpSpPr>
        <p:cNvPr id="1" name=""/>
        <p:cNvGrpSpPr/>
        <p:nvPr/>
      </p:nvGrpSpPr>
      <p:grpSpPr>
        <a:xfrm>
          <a:off x="0" y="0"/>
          <a:ext cx="0" cy="0"/>
          <a:chOff x="0" y="0"/>
          <a:chExt cx="0" cy="0"/>
        </a:xfrm>
      </p:grpSpPr>
      <p:sp>
        <p:nvSpPr>
          <p:cNvPr id="128" name="Rectangle 10"/>
          <p:cNvSpPr/>
          <p:nvPr/>
        </p:nvSpPr>
        <p:spPr>
          <a:xfrm>
            <a:off x="-3" y="6386512"/>
            <a:ext cx="12192003" cy="471490"/>
          </a:xfrm>
          <a:prstGeom prst="rect">
            <a:avLst/>
          </a:prstGeom>
          <a:solidFill>
            <a:srgbClr val="FAFAFA"/>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sp>
        <p:nvSpPr>
          <p:cNvPr id="129" name="Rectangle 12"/>
          <p:cNvSpPr/>
          <p:nvPr/>
        </p:nvSpPr>
        <p:spPr>
          <a:xfrm>
            <a:off x="-3" y="-1"/>
            <a:ext cx="12192003" cy="768726"/>
          </a:xfrm>
          <a:prstGeom prst="rect">
            <a:avLst/>
          </a:prstGeom>
          <a:solidFill>
            <a:srgbClr val="FAFAFA"/>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sp>
        <p:nvSpPr>
          <p:cNvPr id="130" name="Body Level One…"/>
          <p:cNvSpPr txBox="1"/>
          <p:nvPr>
            <p:ph type="body" sz="half" idx="1"/>
          </p:nvPr>
        </p:nvSpPr>
        <p:spPr>
          <a:xfrm>
            <a:off x="480390" y="1901657"/>
            <a:ext cx="11231611" cy="1679949"/>
          </a:xfrm>
          <a:prstGeom prst="rect">
            <a:avLst/>
          </a:prstGeom>
        </p:spPr>
        <p:txBody>
          <a:bodyPr lIns="0" tIns="0" rIns="0" bIns="0"/>
          <a:lstStyle>
            <a:lvl1pPr marL="215995" indent="-215995">
              <a:lnSpc>
                <a:spcPts val="1800"/>
              </a:lnSpc>
              <a:spcBef>
                <a:spcPts val="800"/>
              </a:spcBef>
              <a:buClr>
                <a:schemeClr val="accent3"/>
              </a:buClr>
              <a:defRPr sz="1600">
                <a:solidFill>
                  <a:srgbClr val="767171"/>
                </a:solidFill>
              </a:defRPr>
            </a:lvl1pPr>
            <a:lvl2pPr marL="431988" indent="-215995">
              <a:lnSpc>
                <a:spcPts val="1800"/>
              </a:lnSpc>
              <a:spcBef>
                <a:spcPts val="800"/>
              </a:spcBef>
              <a:buClr>
                <a:schemeClr val="accent3"/>
              </a:buClr>
              <a:buChar char="o"/>
              <a:defRPr sz="1600">
                <a:solidFill>
                  <a:srgbClr val="767171"/>
                </a:solidFill>
              </a:defRPr>
            </a:lvl2pPr>
            <a:lvl3pPr marL="647982" indent="-215995">
              <a:lnSpc>
                <a:spcPts val="1800"/>
              </a:lnSpc>
              <a:spcBef>
                <a:spcPts val="800"/>
              </a:spcBef>
              <a:buClr>
                <a:schemeClr val="accent3"/>
              </a:buClr>
              <a:buChar char="o"/>
              <a:defRPr sz="1600">
                <a:solidFill>
                  <a:srgbClr val="767171"/>
                </a:solidFill>
              </a:defRPr>
            </a:lvl3pPr>
            <a:lvl4pPr marL="863977" indent="-215995">
              <a:lnSpc>
                <a:spcPts val="1800"/>
              </a:lnSpc>
              <a:spcBef>
                <a:spcPts val="800"/>
              </a:spcBef>
              <a:buClr>
                <a:schemeClr val="accent3"/>
              </a:buClr>
              <a:buChar char="o"/>
              <a:defRPr sz="1600">
                <a:solidFill>
                  <a:srgbClr val="767171"/>
                </a:solidFill>
              </a:defRPr>
            </a:lvl4pPr>
            <a:lvl5pPr marL="1079973" indent="-215993">
              <a:lnSpc>
                <a:spcPts val="1800"/>
              </a:lnSpc>
              <a:spcBef>
                <a:spcPts val="800"/>
              </a:spcBef>
              <a:buClr>
                <a:schemeClr val="accent3"/>
              </a:buClr>
              <a:buChar char="–"/>
              <a:defRPr sz="1600">
                <a:solidFill>
                  <a:srgbClr val="767171"/>
                </a:solidFill>
              </a:defRPr>
            </a:lvl5pPr>
          </a:lstStyle>
          <a:p>
            <a:pPr/>
            <a:r>
              <a:t>Body Level One</a:t>
            </a:r>
          </a:p>
          <a:p>
            <a:pPr lvl="1"/>
            <a:r>
              <a:t>Body Level Two</a:t>
            </a:r>
          </a:p>
          <a:p>
            <a:pPr lvl="2"/>
            <a:r>
              <a:t>Body Level Three</a:t>
            </a:r>
          </a:p>
          <a:p>
            <a:pPr lvl="3"/>
            <a:r>
              <a:t>Body Level Four</a:t>
            </a:r>
          </a:p>
          <a:p>
            <a:pPr lvl="4"/>
            <a:r>
              <a:t>Body Level Five</a:t>
            </a:r>
          </a:p>
        </p:txBody>
      </p:sp>
      <p:sp>
        <p:nvSpPr>
          <p:cNvPr id="131" name="Title Text"/>
          <p:cNvSpPr txBox="1"/>
          <p:nvPr>
            <p:ph type="title"/>
          </p:nvPr>
        </p:nvSpPr>
        <p:spPr>
          <a:xfrm>
            <a:off x="480000" y="768724"/>
            <a:ext cx="11232000" cy="668215"/>
          </a:xfrm>
          <a:prstGeom prst="rect">
            <a:avLst/>
          </a:prstGeom>
        </p:spPr>
        <p:txBody>
          <a:bodyPr lIns="0" tIns="0" rIns="0" bIns="0" anchor="t"/>
          <a:lstStyle>
            <a:lvl1pPr>
              <a:defRPr sz="2200">
                <a:latin typeface="Raleway Bold"/>
                <a:ea typeface="Raleway Bold"/>
                <a:cs typeface="Raleway Bold"/>
                <a:sym typeface="Raleway Bold"/>
              </a:defRPr>
            </a:lvl1pPr>
          </a:lstStyle>
          <a:p>
            <a:pPr/>
            <a:r>
              <a:t>Title Text</a:t>
            </a:r>
          </a:p>
        </p:txBody>
      </p:sp>
      <p:sp>
        <p:nvSpPr>
          <p:cNvPr id="132" name="Straight Connector 14"/>
          <p:cNvSpPr/>
          <p:nvPr/>
        </p:nvSpPr>
        <p:spPr>
          <a:xfrm>
            <a:off x="479998" y="1663595"/>
            <a:ext cx="11232003" cy="2"/>
          </a:xfrm>
          <a:prstGeom prst="line">
            <a:avLst/>
          </a:prstGeom>
          <a:ln w="6350">
            <a:solidFill>
              <a:srgbClr val="738592"/>
            </a:solidFill>
            <a:miter/>
          </a:ln>
        </p:spPr>
        <p:txBody>
          <a:bodyPr lIns="45718" tIns="45718" rIns="45718" bIns="45718"/>
          <a:lstStyle/>
          <a:p>
            <a:pPr/>
          </a:p>
        </p:txBody>
      </p:sp>
      <p:pic>
        <p:nvPicPr>
          <p:cNvPr id="133" name="Picture 9" descr="Picture 9"/>
          <p:cNvPicPr>
            <a:picLocks noChangeAspect="1"/>
          </p:cNvPicPr>
          <p:nvPr/>
        </p:nvPicPr>
        <p:blipFill>
          <a:blip r:embed="rId2">
            <a:extLst/>
          </a:blip>
          <a:stretch>
            <a:fillRect/>
          </a:stretch>
        </p:blipFill>
        <p:spPr>
          <a:xfrm>
            <a:off x="10302009" y="138930"/>
            <a:ext cx="1319082" cy="576001"/>
          </a:xfrm>
          <a:prstGeom prst="rect">
            <a:avLst/>
          </a:prstGeom>
          <a:ln w="12700">
            <a:miter lim="400000"/>
          </a:ln>
        </p:spPr>
      </p:pic>
      <p:pic>
        <p:nvPicPr>
          <p:cNvPr id="134" name="Picture 5" descr="Picture 5"/>
          <p:cNvPicPr>
            <a:picLocks noChangeAspect="1"/>
          </p:cNvPicPr>
          <p:nvPr/>
        </p:nvPicPr>
        <p:blipFill>
          <a:blip r:embed="rId3">
            <a:extLst/>
          </a:blip>
          <a:stretch>
            <a:fillRect/>
          </a:stretch>
        </p:blipFill>
        <p:spPr>
          <a:xfrm>
            <a:off x="237371" y="-106885"/>
            <a:ext cx="1578625" cy="855492"/>
          </a:xfrm>
          <a:prstGeom prst="rect">
            <a:avLst/>
          </a:prstGeom>
          <a:ln w="12700">
            <a:miter lim="400000"/>
          </a:ln>
        </p:spPr>
      </p:pic>
      <p:sp>
        <p:nvSpPr>
          <p:cNvPr id="135" name="Slide Number"/>
          <p:cNvSpPr txBox="1"/>
          <p:nvPr>
            <p:ph type="sldNum" sz="quarter" idx="2"/>
          </p:nvPr>
        </p:nvSpPr>
        <p:spPr>
          <a:xfrm>
            <a:off x="8474966" y="6221731"/>
            <a:ext cx="262635" cy="2692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7_Text Slide 1">
    <p:spTree>
      <p:nvGrpSpPr>
        <p:cNvPr id="1" name=""/>
        <p:cNvGrpSpPr/>
        <p:nvPr/>
      </p:nvGrpSpPr>
      <p:grpSpPr>
        <a:xfrm>
          <a:off x="0" y="0"/>
          <a:ext cx="0" cy="0"/>
          <a:chOff x="0" y="0"/>
          <a:chExt cx="0" cy="0"/>
        </a:xfrm>
      </p:grpSpPr>
      <p:sp>
        <p:nvSpPr>
          <p:cNvPr id="142" name="Rectangle 10"/>
          <p:cNvSpPr/>
          <p:nvPr/>
        </p:nvSpPr>
        <p:spPr>
          <a:xfrm>
            <a:off x="-3" y="6386512"/>
            <a:ext cx="12192003" cy="471490"/>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sp>
        <p:nvSpPr>
          <p:cNvPr id="143" name="Rectangle 12"/>
          <p:cNvSpPr/>
          <p:nvPr/>
        </p:nvSpPr>
        <p:spPr>
          <a:xfrm>
            <a:off x="-3" y="-1"/>
            <a:ext cx="12192003" cy="768726"/>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sp>
        <p:nvSpPr>
          <p:cNvPr id="144" name="Body Level One…"/>
          <p:cNvSpPr txBox="1"/>
          <p:nvPr>
            <p:ph type="body" sz="half" idx="1"/>
          </p:nvPr>
        </p:nvSpPr>
        <p:spPr>
          <a:xfrm>
            <a:off x="480390" y="1901657"/>
            <a:ext cx="11231611" cy="1679949"/>
          </a:xfrm>
          <a:prstGeom prst="rect">
            <a:avLst/>
          </a:prstGeom>
        </p:spPr>
        <p:txBody>
          <a:bodyPr lIns="0" tIns="0" rIns="0" bIns="0"/>
          <a:lstStyle>
            <a:lvl1pPr marL="215995" indent="-215995">
              <a:lnSpc>
                <a:spcPts val="1800"/>
              </a:lnSpc>
              <a:spcBef>
                <a:spcPts val="800"/>
              </a:spcBef>
              <a:buClr>
                <a:schemeClr val="accent3"/>
              </a:buClr>
              <a:defRPr sz="1600">
                <a:solidFill>
                  <a:srgbClr val="767171"/>
                </a:solidFill>
              </a:defRPr>
            </a:lvl1pPr>
            <a:lvl2pPr marL="431988" indent="-215995">
              <a:lnSpc>
                <a:spcPts val="1800"/>
              </a:lnSpc>
              <a:spcBef>
                <a:spcPts val="800"/>
              </a:spcBef>
              <a:buClr>
                <a:schemeClr val="accent3"/>
              </a:buClr>
              <a:buChar char="o"/>
              <a:defRPr sz="1600">
                <a:solidFill>
                  <a:srgbClr val="767171"/>
                </a:solidFill>
              </a:defRPr>
            </a:lvl2pPr>
            <a:lvl3pPr marL="647982" indent="-215995">
              <a:lnSpc>
                <a:spcPts val="1800"/>
              </a:lnSpc>
              <a:spcBef>
                <a:spcPts val="800"/>
              </a:spcBef>
              <a:buClr>
                <a:schemeClr val="accent3"/>
              </a:buClr>
              <a:buChar char="o"/>
              <a:defRPr sz="1600">
                <a:solidFill>
                  <a:srgbClr val="767171"/>
                </a:solidFill>
              </a:defRPr>
            </a:lvl3pPr>
            <a:lvl4pPr marL="863977" indent="-215995">
              <a:lnSpc>
                <a:spcPts val="1800"/>
              </a:lnSpc>
              <a:spcBef>
                <a:spcPts val="800"/>
              </a:spcBef>
              <a:buClr>
                <a:schemeClr val="accent3"/>
              </a:buClr>
              <a:buChar char="o"/>
              <a:defRPr sz="1600">
                <a:solidFill>
                  <a:srgbClr val="767171"/>
                </a:solidFill>
              </a:defRPr>
            </a:lvl4pPr>
            <a:lvl5pPr marL="1079973" indent="-215993">
              <a:lnSpc>
                <a:spcPts val="1800"/>
              </a:lnSpc>
              <a:spcBef>
                <a:spcPts val="800"/>
              </a:spcBef>
              <a:buClr>
                <a:schemeClr val="accent3"/>
              </a:buClr>
              <a:buChar char="–"/>
              <a:defRPr sz="1600">
                <a:solidFill>
                  <a:srgbClr val="767171"/>
                </a:solidFill>
              </a:defRPr>
            </a:lvl5pPr>
          </a:lstStyle>
          <a:p>
            <a:pPr/>
            <a:r>
              <a:t>Body Level One</a:t>
            </a:r>
          </a:p>
          <a:p>
            <a:pPr lvl="1"/>
            <a:r>
              <a:t>Body Level Two</a:t>
            </a:r>
          </a:p>
          <a:p>
            <a:pPr lvl="2"/>
            <a:r>
              <a:t>Body Level Three</a:t>
            </a:r>
          </a:p>
          <a:p>
            <a:pPr lvl="3"/>
            <a:r>
              <a:t>Body Level Four</a:t>
            </a:r>
          </a:p>
          <a:p>
            <a:pPr lvl="4"/>
            <a:r>
              <a:t>Body Level Five</a:t>
            </a:r>
          </a:p>
        </p:txBody>
      </p:sp>
      <p:sp>
        <p:nvSpPr>
          <p:cNvPr id="145" name="Title Text"/>
          <p:cNvSpPr txBox="1"/>
          <p:nvPr>
            <p:ph type="title"/>
          </p:nvPr>
        </p:nvSpPr>
        <p:spPr>
          <a:xfrm>
            <a:off x="480000" y="768724"/>
            <a:ext cx="11232000" cy="668215"/>
          </a:xfrm>
          <a:prstGeom prst="rect">
            <a:avLst/>
          </a:prstGeom>
        </p:spPr>
        <p:txBody>
          <a:bodyPr lIns="0" tIns="0" rIns="0" bIns="0" anchor="t"/>
          <a:lstStyle>
            <a:lvl1pPr>
              <a:defRPr sz="2200">
                <a:latin typeface="Raleway Bold"/>
                <a:ea typeface="Raleway Bold"/>
                <a:cs typeface="Raleway Bold"/>
                <a:sym typeface="Raleway Bold"/>
              </a:defRPr>
            </a:lvl1pPr>
          </a:lstStyle>
          <a:p>
            <a:pPr/>
            <a:r>
              <a:t>Title Text</a:t>
            </a:r>
          </a:p>
        </p:txBody>
      </p:sp>
      <p:sp>
        <p:nvSpPr>
          <p:cNvPr id="146" name="Straight Connector 14"/>
          <p:cNvSpPr/>
          <p:nvPr/>
        </p:nvSpPr>
        <p:spPr>
          <a:xfrm>
            <a:off x="479998" y="1663595"/>
            <a:ext cx="11232003" cy="2"/>
          </a:xfrm>
          <a:prstGeom prst="line">
            <a:avLst/>
          </a:prstGeom>
          <a:ln w="6350">
            <a:solidFill>
              <a:srgbClr val="738592"/>
            </a:solidFill>
            <a:miter/>
          </a:ln>
        </p:spPr>
        <p:txBody>
          <a:bodyPr lIns="45718" tIns="45718" rIns="45718" bIns="45718"/>
          <a:lstStyle/>
          <a:p>
            <a:pPr/>
          </a:p>
        </p:txBody>
      </p:sp>
      <p:pic>
        <p:nvPicPr>
          <p:cNvPr id="147" name="Picture 9" descr="Picture 9"/>
          <p:cNvPicPr>
            <a:picLocks noChangeAspect="1"/>
          </p:cNvPicPr>
          <p:nvPr/>
        </p:nvPicPr>
        <p:blipFill>
          <a:blip r:embed="rId2">
            <a:extLst/>
          </a:blip>
          <a:stretch>
            <a:fillRect/>
          </a:stretch>
        </p:blipFill>
        <p:spPr>
          <a:xfrm>
            <a:off x="10302009" y="138930"/>
            <a:ext cx="1319082" cy="576001"/>
          </a:xfrm>
          <a:prstGeom prst="rect">
            <a:avLst/>
          </a:prstGeom>
          <a:ln w="12700">
            <a:miter lim="400000"/>
          </a:ln>
        </p:spPr>
      </p:pic>
      <p:pic>
        <p:nvPicPr>
          <p:cNvPr id="148" name="Picture 5" descr="Picture 5"/>
          <p:cNvPicPr>
            <a:picLocks noChangeAspect="1"/>
          </p:cNvPicPr>
          <p:nvPr/>
        </p:nvPicPr>
        <p:blipFill>
          <a:blip r:embed="rId3">
            <a:extLst/>
          </a:blip>
          <a:stretch>
            <a:fillRect/>
          </a:stretch>
        </p:blipFill>
        <p:spPr>
          <a:xfrm>
            <a:off x="237371" y="-106885"/>
            <a:ext cx="1578625" cy="855492"/>
          </a:xfrm>
          <a:prstGeom prst="rect">
            <a:avLst/>
          </a:prstGeom>
          <a:ln w="12700">
            <a:miter lim="400000"/>
          </a:ln>
        </p:spPr>
      </p:pic>
      <p:sp>
        <p:nvSpPr>
          <p:cNvPr id="149" name="Slide Number"/>
          <p:cNvSpPr txBox="1"/>
          <p:nvPr>
            <p:ph type="sldNum" sz="quarter" idx="2"/>
          </p:nvPr>
        </p:nvSpPr>
        <p:spPr>
          <a:xfrm>
            <a:off x="8474966" y="6221731"/>
            <a:ext cx="262635" cy="2692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3_Text Slide 1">
    <p:spTree>
      <p:nvGrpSpPr>
        <p:cNvPr id="1" name=""/>
        <p:cNvGrpSpPr/>
        <p:nvPr/>
      </p:nvGrpSpPr>
      <p:grpSpPr>
        <a:xfrm>
          <a:off x="0" y="0"/>
          <a:ext cx="0" cy="0"/>
          <a:chOff x="0" y="0"/>
          <a:chExt cx="0" cy="0"/>
        </a:xfrm>
      </p:grpSpPr>
      <p:sp>
        <p:nvSpPr>
          <p:cNvPr id="156" name="Rectangle 1"/>
          <p:cNvSpPr/>
          <p:nvPr/>
        </p:nvSpPr>
        <p:spPr>
          <a:xfrm>
            <a:off x="-3" y="6386512"/>
            <a:ext cx="12192003" cy="471490"/>
          </a:xfrm>
          <a:prstGeom prst="rect">
            <a:avLst/>
          </a:prstGeom>
          <a:solidFill>
            <a:srgbClr val="FAFAFA"/>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sp>
        <p:nvSpPr>
          <p:cNvPr id="157" name="Body Level One…"/>
          <p:cNvSpPr txBox="1"/>
          <p:nvPr>
            <p:ph type="body" sz="half" idx="1"/>
          </p:nvPr>
        </p:nvSpPr>
        <p:spPr>
          <a:xfrm>
            <a:off x="480390" y="1901657"/>
            <a:ext cx="11231611" cy="1679949"/>
          </a:xfrm>
          <a:prstGeom prst="rect">
            <a:avLst/>
          </a:prstGeom>
        </p:spPr>
        <p:txBody>
          <a:bodyPr lIns="0" tIns="0" rIns="0" bIns="0"/>
          <a:lstStyle>
            <a:lvl1pPr marL="215995" indent="-215995">
              <a:lnSpc>
                <a:spcPts val="1800"/>
              </a:lnSpc>
              <a:spcBef>
                <a:spcPts val="800"/>
              </a:spcBef>
              <a:buClr>
                <a:srgbClr val="FFFFFF"/>
              </a:buClr>
              <a:defRPr sz="1600">
                <a:solidFill>
                  <a:srgbClr val="FFFFFF"/>
                </a:solidFill>
                <a:latin typeface="Arial"/>
                <a:ea typeface="Arial"/>
                <a:cs typeface="Arial"/>
                <a:sym typeface="Arial"/>
              </a:defRPr>
            </a:lvl1pPr>
            <a:lvl2pPr marL="431988" indent="-215995">
              <a:lnSpc>
                <a:spcPts val="1800"/>
              </a:lnSpc>
              <a:spcBef>
                <a:spcPts val="800"/>
              </a:spcBef>
              <a:buClr>
                <a:srgbClr val="FFFFFF"/>
              </a:buClr>
              <a:buChar char="o"/>
              <a:defRPr sz="1600">
                <a:solidFill>
                  <a:srgbClr val="FFFFFF"/>
                </a:solidFill>
                <a:latin typeface="Arial"/>
                <a:ea typeface="Arial"/>
                <a:cs typeface="Arial"/>
                <a:sym typeface="Arial"/>
              </a:defRPr>
            </a:lvl2pPr>
            <a:lvl3pPr marL="647982" indent="-215995">
              <a:lnSpc>
                <a:spcPts val="1800"/>
              </a:lnSpc>
              <a:spcBef>
                <a:spcPts val="800"/>
              </a:spcBef>
              <a:buClr>
                <a:srgbClr val="FFFFFF"/>
              </a:buClr>
              <a:buChar char="o"/>
              <a:defRPr sz="1600">
                <a:solidFill>
                  <a:srgbClr val="FFFFFF"/>
                </a:solidFill>
                <a:latin typeface="Arial"/>
                <a:ea typeface="Arial"/>
                <a:cs typeface="Arial"/>
                <a:sym typeface="Arial"/>
              </a:defRPr>
            </a:lvl3pPr>
            <a:lvl4pPr marL="863977" indent="-215995">
              <a:lnSpc>
                <a:spcPts val="1800"/>
              </a:lnSpc>
              <a:spcBef>
                <a:spcPts val="800"/>
              </a:spcBef>
              <a:buClr>
                <a:srgbClr val="FFFFFF"/>
              </a:buClr>
              <a:buChar char="o"/>
              <a:defRPr sz="1600">
                <a:solidFill>
                  <a:srgbClr val="FFFFFF"/>
                </a:solidFill>
                <a:latin typeface="Arial"/>
                <a:ea typeface="Arial"/>
                <a:cs typeface="Arial"/>
                <a:sym typeface="Arial"/>
              </a:defRPr>
            </a:lvl4pPr>
            <a:lvl5pPr marL="1079973" indent="-215993">
              <a:lnSpc>
                <a:spcPts val="1800"/>
              </a:lnSpc>
              <a:spcBef>
                <a:spcPts val="800"/>
              </a:spcBef>
              <a:buClr>
                <a:srgbClr val="FFFFFF"/>
              </a:buClr>
              <a:buChar char="–"/>
              <a:defRPr sz="1600">
                <a:solidFill>
                  <a:srgbClr val="FFFFFF"/>
                </a:solidFill>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158" name="Title Text"/>
          <p:cNvSpPr txBox="1"/>
          <p:nvPr>
            <p:ph type="title"/>
          </p:nvPr>
        </p:nvSpPr>
        <p:spPr>
          <a:xfrm>
            <a:off x="480000" y="768724"/>
            <a:ext cx="11232000" cy="668215"/>
          </a:xfrm>
          <a:prstGeom prst="rect">
            <a:avLst/>
          </a:prstGeom>
        </p:spPr>
        <p:txBody>
          <a:bodyPr lIns="0" tIns="0" rIns="0" bIns="0" anchor="t"/>
          <a:lstStyle>
            <a:lvl1pPr>
              <a:defRPr b="1" sz="2200">
                <a:solidFill>
                  <a:srgbClr val="FFFFFF"/>
                </a:solidFill>
                <a:latin typeface="Arial"/>
                <a:ea typeface="Arial"/>
                <a:cs typeface="Arial"/>
                <a:sym typeface="Arial"/>
              </a:defRPr>
            </a:lvl1pPr>
          </a:lstStyle>
          <a:p>
            <a:pPr/>
            <a:r>
              <a:t>Title Text</a:t>
            </a:r>
          </a:p>
        </p:txBody>
      </p:sp>
      <p:sp>
        <p:nvSpPr>
          <p:cNvPr id="159" name="Straight Connector 14"/>
          <p:cNvSpPr/>
          <p:nvPr/>
        </p:nvSpPr>
        <p:spPr>
          <a:xfrm>
            <a:off x="479998" y="1663595"/>
            <a:ext cx="11232003" cy="2"/>
          </a:xfrm>
          <a:prstGeom prst="line">
            <a:avLst/>
          </a:prstGeom>
          <a:ln w="6350">
            <a:solidFill>
              <a:srgbClr val="FFFFFF"/>
            </a:solidFill>
            <a:miter/>
          </a:ln>
        </p:spPr>
        <p:txBody>
          <a:bodyPr lIns="45718" tIns="45718" rIns="45718" bIns="45718"/>
          <a:lstStyle/>
          <a:p>
            <a:pPr/>
          </a:p>
        </p:txBody>
      </p:sp>
      <p:sp>
        <p:nvSpPr>
          <p:cNvPr id="160" name="Rectangle 12"/>
          <p:cNvSpPr/>
          <p:nvPr/>
        </p:nvSpPr>
        <p:spPr>
          <a:xfrm>
            <a:off x="-3" y="-1"/>
            <a:ext cx="12192003" cy="768726"/>
          </a:xfrm>
          <a:prstGeom prst="rect">
            <a:avLst/>
          </a:prstGeom>
          <a:solidFill>
            <a:srgbClr val="FAFAFA"/>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pic>
        <p:nvPicPr>
          <p:cNvPr id="161" name="Picture 9" descr="Picture 9"/>
          <p:cNvPicPr>
            <a:picLocks noChangeAspect="1"/>
          </p:cNvPicPr>
          <p:nvPr/>
        </p:nvPicPr>
        <p:blipFill>
          <a:blip r:embed="rId2">
            <a:extLst/>
          </a:blip>
          <a:stretch>
            <a:fillRect/>
          </a:stretch>
        </p:blipFill>
        <p:spPr>
          <a:xfrm>
            <a:off x="10302009" y="138930"/>
            <a:ext cx="1319082" cy="576001"/>
          </a:xfrm>
          <a:prstGeom prst="rect">
            <a:avLst/>
          </a:prstGeom>
          <a:ln w="12700">
            <a:miter lim="400000"/>
          </a:ln>
        </p:spPr>
      </p:pic>
      <p:pic>
        <p:nvPicPr>
          <p:cNvPr id="162" name="Picture 5" descr="Picture 5"/>
          <p:cNvPicPr>
            <a:picLocks noChangeAspect="1"/>
          </p:cNvPicPr>
          <p:nvPr/>
        </p:nvPicPr>
        <p:blipFill>
          <a:blip r:embed="rId3">
            <a:extLst/>
          </a:blip>
          <a:stretch>
            <a:fillRect/>
          </a:stretch>
        </p:blipFill>
        <p:spPr>
          <a:xfrm>
            <a:off x="237371" y="-106885"/>
            <a:ext cx="1578625" cy="855492"/>
          </a:xfrm>
          <a:prstGeom prst="rect">
            <a:avLst/>
          </a:prstGeom>
          <a:ln w="12700">
            <a:miter lim="400000"/>
          </a:ln>
        </p:spPr>
      </p:pic>
      <p:sp>
        <p:nvSpPr>
          <p:cNvPr id="163" name="Slide Number"/>
          <p:cNvSpPr txBox="1"/>
          <p:nvPr>
            <p:ph type="sldNum" sz="quarter" idx="2"/>
          </p:nvPr>
        </p:nvSpPr>
        <p:spPr>
          <a:xfrm>
            <a:off x="8474966" y="6221731"/>
            <a:ext cx="262635" cy="2692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_Text Slide 1">
    <p:spTree>
      <p:nvGrpSpPr>
        <p:cNvPr id="1" name=""/>
        <p:cNvGrpSpPr/>
        <p:nvPr/>
      </p:nvGrpSpPr>
      <p:grpSpPr>
        <a:xfrm>
          <a:off x="0" y="0"/>
          <a:ext cx="0" cy="0"/>
          <a:chOff x="0" y="0"/>
          <a:chExt cx="0" cy="0"/>
        </a:xfrm>
      </p:grpSpPr>
      <p:sp>
        <p:nvSpPr>
          <p:cNvPr id="170" name="Rectangle 12"/>
          <p:cNvSpPr/>
          <p:nvPr/>
        </p:nvSpPr>
        <p:spPr>
          <a:xfrm>
            <a:off x="-3" y="-1"/>
            <a:ext cx="12192003" cy="768726"/>
          </a:xfrm>
          <a:prstGeom prst="rect">
            <a:avLst/>
          </a:prstGeom>
          <a:solidFill>
            <a:srgbClr val="FAFAFA"/>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sp>
        <p:nvSpPr>
          <p:cNvPr id="171" name="Rectangle 1"/>
          <p:cNvSpPr/>
          <p:nvPr/>
        </p:nvSpPr>
        <p:spPr>
          <a:xfrm>
            <a:off x="-3" y="6386512"/>
            <a:ext cx="12192003" cy="471490"/>
          </a:xfrm>
          <a:prstGeom prst="rect">
            <a:avLst/>
          </a:prstGeom>
          <a:solidFill>
            <a:srgbClr val="FAFAFA"/>
          </a:solidFill>
          <a:ln w="12700">
            <a:miter lim="400000"/>
          </a:ln>
        </p:spPr>
        <p:txBody>
          <a:bodyPr lIns="45718" tIns="45718" rIns="45718" bIns="45718" anchor="ctr"/>
          <a:lstStyle/>
          <a:p>
            <a:pPr algn="ctr">
              <a:defRPr>
                <a:solidFill>
                  <a:srgbClr val="FFFFFF"/>
                </a:solidFill>
                <a:latin typeface="+mn-lt"/>
                <a:ea typeface="+mn-ea"/>
                <a:cs typeface="+mn-cs"/>
                <a:sym typeface="Raleway Regular"/>
              </a:defRPr>
            </a:pPr>
          </a:p>
        </p:txBody>
      </p:sp>
      <p:pic>
        <p:nvPicPr>
          <p:cNvPr id="172" name="Picture 6" descr="Picture 6"/>
          <p:cNvPicPr>
            <a:picLocks noChangeAspect="1"/>
          </p:cNvPicPr>
          <p:nvPr/>
        </p:nvPicPr>
        <p:blipFill>
          <a:blip r:embed="rId2">
            <a:extLst/>
          </a:blip>
          <a:stretch>
            <a:fillRect/>
          </a:stretch>
        </p:blipFill>
        <p:spPr>
          <a:xfrm>
            <a:off x="10302009" y="138930"/>
            <a:ext cx="1319082" cy="576001"/>
          </a:xfrm>
          <a:prstGeom prst="rect">
            <a:avLst/>
          </a:prstGeom>
          <a:ln w="12700">
            <a:miter lim="400000"/>
          </a:ln>
        </p:spPr>
      </p:pic>
      <p:pic>
        <p:nvPicPr>
          <p:cNvPr id="173" name="Picture 5" descr="Picture 5"/>
          <p:cNvPicPr>
            <a:picLocks noChangeAspect="1"/>
          </p:cNvPicPr>
          <p:nvPr/>
        </p:nvPicPr>
        <p:blipFill>
          <a:blip r:embed="rId3">
            <a:extLst/>
          </a:blip>
          <a:stretch>
            <a:fillRect/>
          </a:stretch>
        </p:blipFill>
        <p:spPr>
          <a:xfrm>
            <a:off x="237371" y="-106885"/>
            <a:ext cx="1578625" cy="855492"/>
          </a:xfrm>
          <a:prstGeom prst="rect">
            <a:avLst/>
          </a:prstGeom>
          <a:ln w="12700">
            <a:miter lim="400000"/>
          </a:ln>
        </p:spPr>
      </p:pic>
      <p:sp>
        <p:nvSpPr>
          <p:cNvPr id="174" name="Slide Number"/>
          <p:cNvSpPr txBox="1"/>
          <p:nvPr>
            <p:ph type="sldNum" sz="quarter" idx="2"/>
          </p:nvPr>
        </p:nvSpPr>
        <p:spPr>
          <a:xfrm>
            <a:off x="8474966" y="6221731"/>
            <a:ext cx="262635" cy="2692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Slide">
    <p:spTree>
      <p:nvGrpSpPr>
        <p:cNvPr id="1" name=""/>
        <p:cNvGrpSpPr/>
        <p:nvPr/>
      </p:nvGrpSpPr>
      <p:grpSpPr>
        <a:xfrm>
          <a:off x="0" y="0"/>
          <a:ext cx="0" cy="0"/>
          <a:chOff x="0" y="0"/>
          <a:chExt cx="0" cy="0"/>
        </a:xfrm>
      </p:grpSpPr>
      <p:sp>
        <p:nvSpPr>
          <p:cNvPr id="181" name="Title Text"/>
          <p:cNvSpPr txBox="1"/>
          <p:nvPr>
            <p:ph type="title"/>
          </p:nvPr>
        </p:nvSpPr>
        <p:spPr>
          <a:xfrm>
            <a:off x="1524000" y="1122362"/>
            <a:ext cx="9144000" cy="2387601"/>
          </a:xfrm>
          <a:prstGeom prst="rect">
            <a:avLst/>
          </a:prstGeom>
        </p:spPr>
        <p:txBody>
          <a:bodyPr anchor="b"/>
          <a:lstStyle>
            <a:lvl1pPr algn="ctr">
              <a:defRPr sz="6000">
                <a:latin typeface="+mn-lt"/>
                <a:ea typeface="+mn-ea"/>
                <a:cs typeface="+mn-cs"/>
                <a:sym typeface="Raleway Regular"/>
              </a:defRPr>
            </a:lvl1pPr>
          </a:lstStyle>
          <a:p>
            <a:pPr/>
            <a:r>
              <a:t>Title Text</a:t>
            </a:r>
          </a:p>
        </p:txBody>
      </p:sp>
      <p:sp>
        <p:nvSpPr>
          <p:cNvPr id="182" name="Body Level One…"/>
          <p:cNvSpPr txBox="1"/>
          <p:nvPr>
            <p:ph type="body" sz="quarter" idx="1"/>
          </p:nvPr>
        </p:nvSpPr>
        <p:spPr>
          <a:xfrm>
            <a:off x="1524000" y="3602037"/>
            <a:ext cx="9144000" cy="1655764"/>
          </a:xfrm>
          <a:prstGeom prst="rect">
            <a:avLst/>
          </a:prstGeom>
        </p:spPr>
        <p:txBody>
          <a:bodyPr/>
          <a:lstStyle>
            <a:lvl1pPr marL="0" indent="0" algn="ctr">
              <a:buSzTx/>
              <a:buFontTx/>
              <a:buNone/>
              <a:defRPr sz="2400"/>
            </a:lvl1pPr>
            <a:lvl2pPr marL="0" indent="0" algn="ctr">
              <a:buSzTx/>
              <a:buFontTx/>
              <a:buNone/>
              <a:defRPr sz="2400"/>
            </a:lvl2pPr>
            <a:lvl3pPr marL="0" indent="0" algn="ctr">
              <a:buSzTx/>
              <a:buFontTx/>
              <a:buNone/>
              <a:defRPr sz="2400"/>
            </a:lvl3pPr>
            <a:lvl4pPr marL="0" indent="0" algn="ctr">
              <a:buSzTx/>
              <a:buFontTx/>
              <a:buNone/>
              <a:defRPr sz="2400"/>
            </a:lvl4pPr>
            <a:lvl5pPr marL="0" indent="0" algn="ctr">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18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190" name="Title Text"/>
          <p:cNvSpPr txBox="1"/>
          <p:nvPr>
            <p:ph type="title"/>
          </p:nvPr>
        </p:nvSpPr>
        <p:spPr>
          <a:prstGeom prst="rect">
            <a:avLst/>
          </a:prstGeom>
        </p:spPr>
        <p:txBody>
          <a:bodyPr/>
          <a:lstStyle>
            <a:lvl1pPr>
              <a:defRPr>
                <a:latin typeface="+mn-lt"/>
                <a:ea typeface="+mn-ea"/>
                <a:cs typeface="+mn-cs"/>
                <a:sym typeface="Raleway Regular"/>
              </a:defRPr>
            </a:lvl1pPr>
          </a:lstStyle>
          <a:p>
            <a:pPr/>
            <a:r>
              <a:t>Title Text</a:t>
            </a:r>
          </a:p>
        </p:txBody>
      </p:sp>
      <p:sp>
        <p:nvSpPr>
          <p:cNvPr id="19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9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199" name="Title Text"/>
          <p:cNvSpPr txBox="1"/>
          <p:nvPr>
            <p:ph type="title"/>
          </p:nvPr>
        </p:nvSpPr>
        <p:spPr>
          <a:xfrm>
            <a:off x="831850" y="1709738"/>
            <a:ext cx="10515600" cy="2852737"/>
          </a:xfrm>
          <a:prstGeom prst="rect">
            <a:avLst/>
          </a:prstGeom>
        </p:spPr>
        <p:txBody>
          <a:bodyPr anchor="b"/>
          <a:lstStyle>
            <a:lvl1pPr>
              <a:defRPr sz="6000"/>
            </a:lvl1pPr>
          </a:lstStyle>
          <a:p>
            <a:pPr/>
            <a:r>
              <a:t>Title Text</a:t>
            </a:r>
          </a:p>
        </p:txBody>
      </p:sp>
      <p:sp>
        <p:nvSpPr>
          <p:cNvPr id="200" name="Body Level One…"/>
          <p:cNvSpPr txBox="1"/>
          <p:nvPr>
            <p:ph type="body" sz="quarter" idx="1"/>
          </p:nvPr>
        </p:nvSpPr>
        <p:spPr>
          <a:xfrm>
            <a:off x="831850" y="4589462"/>
            <a:ext cx="10515600" cy="1500189"/>
          </a:xfrm>
          <a:prstGeom prst="rect">
            <a:avLst/>
          </a:prstGeom>
        </p:spPr>
        <p:txBody>
          <a:bodyPr/>
          <a:lstStyle>
            <a:lvl1pPr marL="0" indent="0">
              <a:buSzTx/>
              <a:buFontTx/>
              <a:buNone/>
              <a:defRPr sz="2400">
                <a:solidFill>
                  <a:srgbClr val="888888"/>
                </a:solidFill>
              </a:defRPr>
            </a:lvl1pPr>
            <a:lvl2pPr marL="0" indent="0">
              <a:buSzTx/>
              <a:buFontTx/>
              <a:buNone/>
              <a:defRPr sz="2400">
                <a:solidFill>
                  <a:srgbClr val="888888"/>
                </a:solidFill>
              </a:defRPr>
            </a:lvl2pPr>
            <a:lvl3pPr marL="0" indent="0">
              <a:buSzTx/>
              <a:buFontTx/>
              <a:buNone/>
              <a:defRPr sz="2400">
                <a:solidFill>
                  <a:srgbClr val="888888"/>
                </a:solidFill>
              </a:defRPr>
            </a:lvl3pPr>
            <a:lvl4pPr marL="0" indent="0">
              <a:buSzTx/>
              <a:buFontTx/>
              <a:buNone/>
              <a:defRPr sz="2400">
                <a:solidFill>
                  <a:srgbClr val="888888"/>
                </a:solidFill>
              </a:defRPr>
            </a:lvl4pPr>
            <a:lvl5pPr marL="0" indent="0">
              <a:buSzTx/>
              <a:buFontTx/>
              <a:buNone/>
              <a:defRPr sz="24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2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208" name="Title Text"/>
          <p:cNvSpPr txBox="1"/>
          <p:nvPr>
            <p:ph type="title"/>
          </p:nvPr>
        </p:nvSpPr>
        <p:spPr>
          <a:prstGeom prst="rect">
            <a:avLst/>
          </a:prstGeom>
        </p:spPr>
        <p:txBody>
          <a:bodyPr/>
          <a:lstStyle/>
          <a:p>
            <a:pPr/>
            <a:r>
              <a:t>Title Text</a:t>
            </a:r>
          </a:p>
        </p:txBody>
      </p:sp>
      <p:sp>
        <p:nvSpPr>
          <p:cNvPr id="209" name="Body Level One…"/>
          <p:cNvSpPr txBox="1"/>
          <p:nvPr>
            <p:ph type="body" sz="half" idx="1"/>
          </p:nvPr>
        </p:nvSpPr>
        <p:spPr>
          <a:xfrm>
            <a:off x="838200" y="1825625"/>
            <a:ext cx="5181600" cy="4351338"/>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217" name="Title Text"/>
          <p:cNvSpPr txBox="1"/>
          <p:nvPr>
            <p:ph type="title"/>
          </p:nvPr>
        </p:nvSpPr>
        <p:spPr>
          <a:xfrm>
            <a:off x="839787" y="365125"/>
            <a:ext cx="10515601" cy="1325563"/>
          </a:xfrm>
          <a:prstGeom prst="rect">
            <a:avLst/>
          </a:prstGeom>
        </p:spPr>
        <p:txBody>
          <a:bodyPr/>
          <a:lstStyle/>
          <a:p>
            <a:pPr/>
            <a:r>
              <a:t>Title Text</a:t>
            </a:r>
          </a:p>
        </p:txBody>
      </p:sp>
      <p:sp>
        <p:nvSpPr>
          <p:cNvPr id="218" name="Body Level One…"/>
          <p:cNvSpPr txBox="1"/>
          <p:nvPr>
            <p:ph type="body" sz="quarter" idx="1"/>
          </p:nvPr>
        </p:nvSpPr>
        <p:spPr>
          <a:xfrm>
            <a:off x="839787" y="1681163"/>
            <a:ext cx="5157790" cy="823914"/>
          </a:xfrm>
          <a:prstGeom prst="rect">
            <a:avLst/>
          </a:prstGeom>
        </p:spPr>
        <p:txBody>
          <a:bodyPr anchor="b"/>
          <a:lstStyle>
            <a:lvl1pPr marL="0" indent="0">
              <a:buSzTx/>
              <a:buFontTx/>
              <a:buNone/>
              <a:defRPr sz="2400">
                <a:latin typeface="Raleway Bold"/>
                <a:ea typeface="Raleway Bold"/>
                <a:cs typeface="Raleway Bold"/>
                <a:sym typeface="Raleway Bold"/>
              </a:defRPr>
            </a:lvl1pPr>
            <a:lvl2pPr marL="0" indent="0">
              <a:buSzTx/>
              <a:buFontTx/>
              <a:buNone/>
              <a:defRPr sz="2400">
                <a:latin typeface="Raleway Bold"/>
                <a:ea typeface="Raleway Bold"/>
                <a:cs typeface="Raleway Bold"/>
                <a:sym typeface="Raleway Bold"/>
              </a:defRPr>
            </a:lvl2pPr>
            <a:lvl3pPr marL="0" indent="0">
              <a:buSzTx/>
              <a:buFontTx/>
              <a:buNone/>
              <a:defRPr sz="2400">
                <a:latin typeface="Raleway Bold"/>
                <a:ea typeface="Raleway Bold"/>
                <a:cs typeface="Raleway Bold"/>
                <a:sym typeface="Raleway Bold"/>
              </a:defRPr>
            </a:lvl3pPr>
            <a:lvl4pPr marL="0" indent="0">
              <a:buSzTx/>
              <a:buFontTx/>
              <a:buNone/>
              <a:defRPr sz="2400">
                <a:latin typeface="Raleway Bold"/>
                <a:ea typeface="Raleway Bold"/>
                <a:cs typeface="Raleway Bold"/>
                <a:sym typeface="Raleway Bold"/>
              </a:defRPr>
            </a:lvl4pPr>
            <a:lvl5pPr marL="0" indent="0">
              <a:buSzTx/>
              <a:buFontTx/>
              <a:buNone/>
              <a:defRPr sz="2400">
                <a:latin typeface="Raleway Bold"/>
                <a:ea typeface="Raleway Bold"/>
                <a:cs typeface="Raleway Bold"/>
                <a:sym typeface="Raleway Bold"/>
              </a:defRPr>
            </a:lvl5pPr>
          </a:lstStyle>
          <a:p>
            <a:pPr/>
            <a:r>
              <a:t>Body Level One</a:t>
            </a:r>
          </a:p>
          <a:p>
            <a:pPr lvl="1"/>
            <a:r>
              <a:t>Body Level Two</a:t>
            </a:r>
          </a:p>
          <a:p>
            <a:pPr lvl="2"/>
            <a:r>
              <a:t>Body Level Three</a:t>
            </a:r>
          </a:p>
          <a:p>
            <a:pPr lvl="3"/>
            <a:r>
              <a:t>Body Level Four</a:t>
            </a:r>
          </a:p>
          <a:p>
            <a:pPr lvl="4"/>
            <a:r>
              <a:t>Body Level Five</a:t>
            </a:r>
          </a:p>
        </p:txBody>
      </p:sp>
      <p:sp>
        <p:nvSpPr>
          <p:cNvPr id="219" name="Text Placeholder 4"/>
          <p:cNvSpPr/>
          <p:nvPr>
            <p:ph type="body" sz="quarter" idx="13"/>
          </p:nvPr>
        </p:nvSpPr>
        <p:spPr>
          <a:xfrm>
            <a:off x="6172200" y="1681163"/>
            <a:ext cx="5183188" cy="823914"/>
          </a:xfrm>
          <a:prstGeom prst="rect">
            <a:avLst/>
          </a:prstGeom>
        </p:spPr>
        <p:txBody>
          <a:bodyPr anchor="b"/>
          <a:lstStyle/>
          <a:p>
            <a:pPr/>
          </a:p>
        </p:txBody>
      </p:sp>
      <p:sp>
        <p:nvSpPr>
          <p:cNvPr id="22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227" name="Title Text"/>
          <p:cNvSpPr txBox="1"/>
          <p:nvPr>
            <p:ph type="title"/>
          </p:nvPr>
        </p:nvSpPr>
        <p:spPr>
          <a:prstGeom prst="rect">
            <a:avLst/>
          </a:prstGeom>
        </p:spPr>
        <p:txBody>
          <a:bodyPr/>
          <a:lstStyle/>
          <a:p>
            <a:pPr/>
            <a:r>
              <a:t>Title Text</a:t>
            </a:r>
          </a:p>
        </p:txBody>
      </p:sp>
      <p:sp>
        <p:nvSpPr>
          <p:cNvPr id="22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2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242" name="Title Text"/>
          <p:cNvSpPr txBox="1"/>
          <p:nvPr>
            <p:ph type="title"/>
          </p:nvPr>
        </p:nvSpPr>
        <p:spPr>
          <a:xfrm>
            <a:off x="839787" y="457200"/>
            <a:ext cx="3932240" cy="1600200"/>
          </a:xfrm>
          <a:prstGeom prst="rect">
            <a:avLst/>
          </a:prstGeom>
        </p:spPr>
        <p:txBody>
          <a:bodyPr anchor="b"/>
          <a:lstStyle>
            <a:lvl1pPr>
              <a:defRPr sz="3200"/>
            </a:lvl1pPr>
          </a:lstStyle>
          <a:p>
            <a:pPr/>
            <a:r>
              <a:t>Title Text</a:t>
            </a:r>
          </a:p>
        </p:txBody>
      </p:sp>
      <p:sp>
        <p:nvSpPr>
          <p:cNvPr id="243" name="Body Level One…"/>
          <p:cNvSpPr txBox="1"/>
          <p:nvPr>
            <p:ph type="body" sz="half" idx="1"/>
          </p:nvPr>
        </p:nvSpPr>
        <p:spPr>
          <a:xfrm>
            <a:off x="5183187" y="987425"/>
            <a:ext cx="6172202"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pPr/>
            <a:r>
              <a:t>Body Level One</a:t>
            </a:r>
          </a:p>
          <a:p>
            <a:pPr lvl="1"/>
            <a:r>
              <a:t>Body Level Two</a:t>
            </a:r>
          </a:p>
          <a:p>
            <a:pPr lvl="2"/>
            <a:r>
              <a:t>Body Level Three</a:t>
            </a:r>
          </a:p>
          <a:p>
            <a:pPr lvl="3"/>
            <a:r>
              <a:t>Body Level Four</a:t>
            </a:r>
          </a:p>
          <a:p>
            <a:pPr lvl="4"/>
            <a:r>
              <a:t>Body Level Five</a:t>
            </a:r>
          </a:p>
        </p:txBody>
      </p:sp>
      <p:sp>
        <p:nvSpPr>
          <p:cNvPr id="244" name="Text Placeholder 3"/>
          <p:cNvSpPr/>
          <p:nvPr>
            <p:ph type="body" sz="quarter" idx="13"/>
          </p:nvPr>
        </p:nvSpPr>
        <p:spPr>
          <a:xfrm>
            <a:off x="839786" y="2057400"/>
            <a:ext cx="3932241" cy="3811588"/>
          </a:xfrm>
          <a:prstGeom prst="rect">
            <a:avLst/>
          </a:prstGeom>
        </p:spPr>
        <p:txBody>
          <a:bodyPr/>
          <a:lstStyle/>
          <a:p>
            <a:pPr/>
          </a:p>
        </p:txBody>
      </p:sp>
      <p:sp>
        <p:nvSpPr>
          <p:cNvPr id="2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252" name="Title Text"/>
          <p:cNvSpPr txBox="1"/>
          <p:nvPr>
            <p:ph type="title"/>
          </p:nvPr>
        </p:nvSpPr>
        <p:spPr>
          <a:xfrm>
            <a:off x="839787" y="457200"/>
            <a:ext cx="3932240" cy="1600200"/>
          </a:xfrm>
          <a:prstGeom prst="rect">
            <a:avLst/>
          </a:prstGeom>
        </p:spPr>
        <p:txBody>
          <a:bodyPr anchor="b"/>
          <a:lstStyle>
            <a:lvl1pPr>
              <a:defRPr sz="3200"/>
            </a:lvl1pPr>
          </a:lstStyle>
          <a:p>
            <a:pPr/>
            <a:r>
              <a:t>Title Text</a:t>
            </a:r>
          </a:p>
        </p:txBody>
      </p:sp>
      <p:sp>
        <p:nvSpPr>
          <p:cNvPr id="253" name="Picture Placeholder 2"/>
          <p:cNvSpPr/>
          <p:nvPr>
            <p:ph type="pic" sz="half" idx="13"/>
          </p:nvPr>
        </p:nvSpPr>
        <p:spPr>
          <a:xfrm>
            <a:off x="5183187" y="987425"/>
            <a:ext cx="6172202" cy="4873625"/>
          </a:xfrm>
          <a:prstGeom prst="rect">
            <a:avLst/>
          </a:prstGeom>
        </p:spPr>
        <p:txBody>
          <a:bodyPr lIns="91439" tIns="45719" rIns="91439" bIns="45719">
            <a:noAutofit/>
          </a:bodyPr>
          <a:lstStyle/>
          <a:p>
            <a:pPr/>
          </a:p>
        </p:txBody>
      </p:sp>
      <p:sp>
        <p:nvSpPr>
          <p:cNvPr id="254" name="Body Level One…"/>
          <p:cNvSpPr txBox="1"/>
          <p:nvPr>
            <p:ph type="body" sz="quarter" idx="1"/>
          </p:nvPr>
        </p:nvSpPr>
        <p:spPr>
          <a:xfrm>
            <a:off x="839787" y="2057400"/>
            <a:ext cx="3932240" cy="3811588"/>
          </a:xfrm>
          <a:prstGeom prst="rect">
            <a:avLst/>
          </a:prstGeom>
        </p:spPr>
        <p:txBody>
          <a:bodyPr/>
          <a:lstStyle>
            <a:lvl1pPr marL="0" indent="0">
              <a:buSzTx/>
              <a:buFontTx/>
              <a:buNone/>
              <a:defRPr sz="1600"/>
            </a:lvl1pPr>
            <a:lvl2pPr marL="0" indent="0">
              <a:buSzTx/>
              <a:buFontTx/>
              <a:buNone/>
              <a:defRPr sz="1600"/>
            </a:lvl2pPr>
            <a:lvl3pPr marL="0" indent="0">
              <a:buSzTx/>
              <a:buFontTx/>
              <a:buNone/>
              <a:defRPr sz="1600"/>
            </a:lvl3pPr>
            <a:lvl4pPr marL="0" indent="0">
              <a:buSzTx/>
              <a:buFontTx/>
              <a:buNone/>
              <a:defRPr sz="1600"/>
            </a:lvl4pPr>
            <a:lvl5pPr marL="0" indent="0">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25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29" name="Title Text"/>
          <p:cNvSpPr txBox="1"/>
          <p:nvPr>
            <p:ph type="title"/>
          </p:nvPr>
        </p:nvSpPr>
        <p:spPr>
          <a:xfrm>
            <a:off x="831850" y="1709738"/>
            <a:ext cx="10515600" cy="2852737"/>
          </a:xfrm>
          <a:prstGeom prst="rect">
            <a:avLst/>
          </a:prstGeom>
        </p:spPr>
        <p:txBody>
          <a:bodyPr anchor="b"/>
          <a:lstStyle>
            <a:lvl1pPr>
              <a:defRPr sz="6000"/>
            </a:lvl1pPr>
          </a:lstStyle>
          <a:p>
            <a:pPr/>
            <a:r>
              <a:t>Title Text</a:t>
            </a:r>
          </a:p>
        </p:txBody>
      </p:sp>
      <p:sp>
        <p:nvSpPr>
          <p:cNvPr id="30" name="Body Level One…"/>
          <p:cNvSpPr txBox="1"/>
          <p:nvPr>
            <p:ph type="body" sz="quarter" idx="1"/>
          </p:nvPr>
        </p:nvSpPr>
        <p:spPr>
          <a:xfrm>
            <a:off x="831850" y="4589462"/>
            <a:ext cx="10515600" cy="1500189"/>
          </a:xfrm>
          <a:prstGeom prst="rect">
            <a:avLst/>
          </a:prstGeom>
        </p:spPr>
        <p:txBody>
          <a:bodyPr/>
          <a:lstStyle>
            <a:lvl1pPr marL="0" indent="0">
              <a:buSzTx/>
              <a:buFontTx/>
              <a:buNone/>
              <a:defRPr sz="2400">
                <a:solidFill>
                  <a:srgbClr val="888888"/>
                </a:solidFill>
              </a:defRPr>
            </a:lvl1pPr>
            <a:lvl2pPr marL="0" indent="0">
              <a:buSzTx/>
              <a:buFontTx/>
              <a:buNone/>
              <a:defRPr sz="2400">
                <a:solidFill>
                  <a:srgbClr val="888888"/>
                </a:solidFill>
              </a:defRPr>
            </a:lvl2pPr>
            <a:lvl3pPr marL="0" indent="0">
              <a:buSzTx/>
              <a:buFontTx/>
              <a:buNone/>
              <a:defRPr sz="2400">
                <a:solidFill>
                  <a:srgbClr val="888888"/>
                </a:solidFill>
              </a:defRPr>
            </a:lvl3pPr>
            <a:lvl4pPr marL="0" indent="0">
              <a:buSzTx/>
              <a:buFontTx/>
              <a:buNone/>
              <a:defRPr sz="2400">
                <a:solidFill>
                  <a:srgbClr val="888888"/>
                </a:solidFill>
              </a:defRPr>
            </a:lvl4pPr>
            <a:lvl5pPr marL="0" indent="0">
              <a:buSzTx/>
              <a:buFontTx/>
              <a:buNone/>
              <a:defRPr sz="24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838200" y="1825625"/>
            <a:ext cx="5181600" cy="4351338"/>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7" name="Title Text"/>
          <p:cNvSpPr txBox="1"/>
          <p:nvPr>
            <p:ph type="title"/>
          </p:nvPr>
        </p:nvSpPr>
        <p:spPr>
          <a:xfrm>
            <a:off x="839787" y="365125"/>
            <a:ext cx="10515601" cy="1325563"/>
          </a:xfrm>
          <a:prstGeom prst="rect">
            <a:avLst/>
          </a:prstGeom>
        </p:spPr>
        <p:txBody>
          <a:bodyPr/>
          <a:lstStyle/>
          <a:p>
            <a:pPr/>
            <a:r>
              <a:t>Title Text</a:t>
            </a:r>
          </a:p>
        </p:txBody>
      </p:sp>
      <p:sp>
        <p:nvSpPr>
          <p:cNvPr id="48" name="Body Level One…"/>
          <p:cNvSpPr txBox="1"/>
          <p:nvPr>
            <p:ph type="body" sz="quarter" idx="1"/>
          </p:nvPr>
        </p:nvSpPr>
        <p:spPr>
          <a:xfrm>
            <a:off x="839787" y="1681163"/>
            <a:ext cx="5157790" cy="823914"/>
          </a:xfrm>
          <a:prstGeom prst="rect">
            <a:avLst/>
          </a:prstGeom>
        </p:spPr>
        <p:txBody>
          <a:bodyPr anchor="b"/>
          <a:lstStyle>
            <a:lvl1pPr marL="0" indent="0">
              <a:buSzTx/>
              <a:buFontTx/>
              <a:buNone/>
              <a:defRPr sz="2400">
                <a:latin typeface="Raleway Bold"/>
                <a:ea typeface="Raleway Bold"/>
                <a:cs typeface="Raleway Bold"/>
                <a:sym typeface="Raleway Bold"/>
              </a:defRPr>
            </a:lvl1pPr>
            <a:lvl2pPr marL="0" indent="0">
              <a:buSzTx/>
              <a:buFontTx/>
              <a:buNone/>
              <a:defRPr sz="2400">
                <a:latin typeface="Raleway Bold"/>
                <a:ea typeface="Raleway Bold"/>
                <a:cs typeface="Raleway Bold"/>
                <a:sym typeface="Raleway Bold"/>
              </a:defRPr>
            </a:lvl2pPr>
            <a:lvl3pPr marL="0" indent="0">
              <a:buSzTx/>
              <a:buFontTx/>
              <a:buNone/>
              <a:defRPr sz="2400">
                <a:latin typeface="Raleway Bold"/>
                <a:ea typeface="Raleway Bold"/>
                <a:cs typeface="Raleway Bold"/>
                <a:sym typeface="Raleway Bold"/>
              </a:defRPr>
            </a:lvl3pPr>
            <a:lvl4pPr marL="0" indent="0">
              <a:buSzTx/>
              <a:buFontTx/>
              <a:buNone/>
              <a:defRPr sz="2400">
                <a:latin typeface="Raleway Bold"/>
                <a:ea typeface="Raleway Bold"/>
                <a:cs typeface="Raleway Bold"/>
                <a:sym typeface="Raleway Bold"/>
              </a:defRPr>
            </a:lvl4pPr>
            <a:lvl5pPr marL="0" indent="0">
              <a:buSzTx/>
              <a:buFontTx/>
              <a:buNone/>
              <a:defRPr sz="2400">
                <a:latin typeface="Raleway Bold"/>
                <a:ea typeface="Raleway Bold"/>
                <a:cs typeface="Raleway Bold"/>
                <a:sym typeface="Raleway Bold"/>
              </a:defRPr>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13"/>
          </p:nvPr>
        </p:nvSpPr>
        <p:spPr>
          <a:xfrm>
            <a:off x="6172200" y="1681163"/>
            <a:ext cx="5183188" cy="823914"/>
          </a:xfrm>
          <a:prstGeom prst="rect">
            <a:avLst/>
          </a:prstGeom>
        </p:spPr>
        <p:txBody>
          <a:bodyPr anchor="b"/>
          <a:lstStyle/>
          <a:p>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2" name="Title Text"/>
          <p:cNvSpPr txBox="1"/>
          <p:nvPr>
            <p:ph type="title"/>
          </p:nvPr>
        </p:nvSpPr>
        <p:spPr>
          <a:xfrm>
            <a:off x="839787" y="457200"/>
            <a:ext cx="3932240" cy="1600200"/>
          </a:xfrm>
          <a:prstGeom prst="rect">
            <a:avLst/>
          </a:prstGeom>
        </p:spPr>
        <p:txBody>
          <a:bodyPr anchor="b"/>
          <a:lstStyle>
            <a:lvl1pPr>
              <a:defRPr sz="3200"/>
            </a:lvl1pPr>
          </a:lstStyle>
          <a:p>
            <a:pPr/>
            <a:r>
              <a:t>Title Text</a:t>
            </a:r>
          </a:p>
        </p:txBody>
      </p:sp>
      <p:sp>
        <p:nvSpPr>
          <p:cNvPr id="73" name="Body Level One…"/>
          <p:cNvSpPr txBox="1"/>
          <p:nvPr>
            <p:ph type="body" sz="half" idx="1"/>
          </p:nvPr>
        </p:nvSpPr>
        <p:spPr>
          <a:xfrm>
            <a:off x="5183187" y="987425"/>
            <a:ext cx="6172202"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pPr/>
            <a:r>
              <a:t>Body Level One</a:t>
            </a:r>
          </a:p>
          <a:p>
            <a:pPr lvl="1"/>
            <a:r>
              <a:t>Body Level Two</a:t>
            </a:r>
          </a:p>
          <a:p>
            <a:pPr lvl="2"/>
            <a:r>
              <a:t>Body Level Three</a:t>
            </a:r>
          </a:p>
          <a:p>
            <a:pPr lvl="3"/>
            <a:r>
              <a:t>Body Level Four</a:t>
            </a:r>
          </a:p>
          <a:p>
            <a:pPr lvl="4"/>
            <a:r>
              <a:t>Body Level Five</a:t>
            </a:r>
          </a:p>
        </p:txBody>
      </p:sp>
      <p:sp>
        <p:nvSpPr>
          <p:cNvPr id="74" name="Text Placeholder 3"/>
          <p:cNvSpPr/>
          <p:nvPr>
            <p:ph type="body" sz="quarter" idx="13"/>
          </p:nvPr>
        </p:nvSpPr>
        <p:spPr>
          <a:xfrm>
            <a:off x="839786" y="2057400"/>
            <a:ext cx="3932241" cy="3811588"/>
          </a:xfrm>
          <a:prstGeom prst="rect">
            <a:avLst/>
          </a:prstGeom>
        </p:spPr>
        <p:txBody>
          <a:bodyPr/>
          <a:lstStyle/>
          <a:p>
            <a:pP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2" name="Title Text"/>
          <p:cNvSpPr txBox="1"/>
          <p:nvPr>
            <p:ph type="title"/>
          </p:nvPr>
        </p:nvSpPr>
        <p:spPr>
          <a:xfrm>
            <a:off x="839787" y="457200"/>
            <a:ext cx="3932240" cy="1600200"/>
          </a:xfrm>
          <a:prstGeom prst="rect">
            <a:avLst/>
          </a:prstGeom>
        </p:spPr>
        <p:txBody>
          <a:bodyPr anchor="b"/>
          <a:lstStyle>
            <a:lvl1pPr>
              <a:defRPr sz="3200"/>
            </a:lvl1pPr>
          </a:lstStyle>
          <a:p>
            <a:pPr/>
            <a:r>
              <a:t>Title Text</a:t>
            </a:r>
          </a:p>
        </p:txBody>
      </p:sp>
      <p:sp>
        <p:nvSpPr>
          <p:cNvPr id="83" name="Picture Placeholder 2"/>
          <p:cNvSpPr/>
          <p:nvPr>
            <p:ph type="pic" sz="half" idx="13"/>
          </p:nvPr>
        </p:nvSpPr>
        <p:spPr>
          <a:xfrm>
            <a:off x="5183187" y="987425"/>
            <a:ext cx="6172202" cy="4873625"/>
          </a:xfrm>
          <a:prstGeom prst="rect">
            <a:avLst/>
          </a:prstGeom>
        </p:spPr>
        <p:txBody>
          <a:bodyPr lIns="91439" tIns="45719" rIns="91439" bIns="45719">
            <a:noAutofit/>
          </a:bodyPr>
          <a:lstStyle/>
          <a:p>
            <a:pPr/>
          </a:p>
        </p:txBody>
      </p:sp>
      <p:sp>
        <p:nvSpPr>
          <p:cNvPr id="84" name="Body Level One…"/>
          <p:cNvSpPr txBox="1"/>
          <p:nvPr>
            <p:ph type="body" sz="quarter" idx="1"/>
          </p:nvPr>
        </p:nvSpPr>
        <p:spPr>
          <a:xfrm>
            <a:off x="839787" y="2057400"/>
            <a:ext cx="3932240" cy="3811588"/>
          </a:xfrm>
          <a:prstGeom prst="rect">
            <a:avLst/>
          </a:prstGeom>
        </p:spPr>
        <p:txBody>
          <a:bodyPr/>
          <a:lstStyle>
            <a:lvl1pPr marL="0" indent="0">
              <a:buSzTx/>
              <a:buFontTx/>
              <a:buNone/>
              <a:defRPr sz="1600"/>
            </a:lvl1pPr>
            <a:lvl2pPr marL="0" indent="0">
              <a:buSzTx/>
              <a:buFontTx/>
              <a:buNone/>
              <a:defRPr sz="1600"/>
            </a:lvl2pPr>
            <a:lvl3pPr marL="0" indent="0">
              <a:buSzTx/>
              <a:buFontTx/>
              <a:buNone/>
              <a:defRPr sz="1600"/>
            </a:lvl3pPr>
            <a:lvl4pPr marL="0" indent="0">
              <a:buSzTx/>
              <a:buFontTx/>
              <a:buNone/>
              <a:defRPr sz="1600"/>
            </a:lvl4pPr>
            <a:lvl5pPr marL="0" indent="0">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 Id="rId24" Type="http://schemas.openxmlformats.org/officeDocument/2006/relationships/slideLayout" Target="../slideLayouts/slideLayout23.xml"/><Relationship Id="rId25" Type="http://schemas.openxmlformats.org/officeDocument/2006/relationships/slideLayout" Target="../slideLayouts/slideLayout24.xml"/><Relationship Id="rId26"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AFAFA"/>
        </a:solidFill>
      </p:bgPr>
    </p:bg>
    <p:spTree>
      <p:nvGrpSpPr>
        <p:cNvPr id="1" name=""/>
        <p:cNvGrpSpPr/>
        <p:nvPr/>
      </p:nvGrpSpPr>
      <p:grpSpPr>
        <a:xfrm>
          <a:off x="0" y="0"/>
          <a:ext cx="0" cy="0"/>
          <a:chOff x="0" y="0"/>
          <a:chExt cx="0" cy="0"/>
        </a:xfrm>
      </p:grpSpPr>
      <p:sp>
        <p:nvSpPr>
          <p:cNvPr id="2" name="Title Text"/>
          <p:cNvSpPr txBox="1"/>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normAutofit fontScale="100000" lnSpcReduction="0"/>
          </a:bodyPr>
          <a:lstStyle/>
          <a:p>
            <a:pPr/>
            <a:r>
              <a:t>Title Text</a:t>
            </a:r>
          </a:p>
        </p:txBody>
      </p:sp>
      <p:sp>
        <p:nvSpPr>
          <p:cNvPr id="3" name="Body Level One…"/>
          <p:cNvSpPr txBox="1"/>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11091166" y="6404293"/>
            <a:ext cx="262635" cy="269239"/>
          </a:xfrm>
          <a:prstGeom prst="rect">
            <a:avLst/>
          </a:prstGeom>
          <a:ln w="12700">
            <a:miter lim="400000"/>
          </a:ln>
        </p:spPr>
        <p:txBody>
          <a:bodyPr wrap="none" lIns="45718" tIns="45718" rIns="45718" bIns="45718" anchor="ctr">
            <a:spAutoFit/>
          </a:bodyPr>
          <a:lstStyle>
            <a:lvl1pPr algn="r">
              <a:defRPr sz="1200">
                <a:solidFill>
                  <a:srgbClr val="888888"/>
                </a:solidFill>
                <a:latin typeface="+mn-lt"/>
                <a:ea typeface="+mn-ea"/>
                <a:cs typeface="+mn-cs"/>
                <a:sym typeface="Raleway Regular"/>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Raleway Light"/>
          <a:ea typeface="Raleway Light"/>
          <a:cs typeface="Raleway Light"/>
          <a:sym typeface="Raleway Light"/>
        </a:defRPr>
      </a:lvl1pPr>
      <a:lvl2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Raleway Light"/>
          <a:ea typeface="Raleway Light"/>
          <a:cs typeface="Raleway Light"/>
          <a:sym typeface="Raleway Light"/>
        </a:defRPr>
      </a:lvl2pPr>
      <a:lvl3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Raleway Light"/>
          <a:ea typeface="Raleway Light"/>
          <a:cs typeface="Raleway Light"/>
          <a:sym typeface="Raleway Light"/>
        </a:defRPr>
      </a:lvl3pPr>
      <a:lvl4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Raleway Light"/>
          <a:ea typeface="Raleway Light"/>
          <a:cs typeface="Raleway Light"/>
          <a:sym typeface="Raleway Light"/>
        </a:defRPr>
      </a:lvl4pPr>
      <a:lvl5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Raleway Light"/>
          <a:ea typeface="Raleway Light"/>
          <a:cs typeface="Raleway Light"/>
          <a:sym typeface="Raleway Light"/>
        </a:defRPr>
      </a:lvl5pPr>
      <a:lvl6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Raleway Light"/>
          <a:ea typeface="Raleway Light"/>
          <a:cs typeface="Raleway Light"/>
          <a:sym typeface="Raleway Light"/>
        </a:defRPr>
      </a:lvl6pPr>
      <a:lvl7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Raleway Light"/>
          <a:ea typeface="Raleway Light"/>
          <a:cs typeface="Raleway Light"/>
          <a:sym typeface="Raleway Light"/>
        </a:defRPr>
      </a:lvl7pPr>
      <a:lvl8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Raleway Light"/>
          <a:ea typeface="Raleway Light"/>
          <a:cs typeface="Raleway Light"/>
          <a:sym typeface="Raleway Light"/>
        </a:defRPr>
      </a:lvl8pPr>
      <a:lvl9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Raleway Light"/>
          <a:ea typeface="Raleway Light"/>
          <a:cs typeface="Raleway Light"/>
          <a:sym typeface="Raleway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Raleway Regular"/>
        </a:defRPr>
      </a:lvl1pPr>
      <a:lvl2pPr marL="723900" marR="0" indent="-2667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Raleway Regular"/>
        </a:defRPr>
      </a:lvl2pPr>
      <a:lvl3pPr marL="1234438" marR="0" indent="-320038"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Raleway Regular"/>
        </a:defRPr>
      </a:lvl3pPr>
      <a:lvl4pPr marL="1727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Raleway Regular"/>
        </a:defRPr>
      </a:lvl4pPr>
      <a:lvl5pPr marL="21844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Raleway Regular"/>
        </a:defRPr>
      </a:lvl5pPr>
      <a:lvl6pPr marL="26416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Raleway Regular"/>
        </a:defRPr>
      </a:lvl6pPr>
      <a:lvl7pPr marL="30988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Raleway Regular"/>
        </a:defRPr>
      </a:lvl7pPr>
      <a:lvl8pPr marL="35560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Raleway Regular"/>
        </a:defRPr>
      </a:lvl8pPr>
      <a:lvl9pPr marL="4013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Raleway Regular"/>
        </a:defRPr>
      </a:lvl9pPr>
    </p:bodyStyle>
    <p:otherStyle>
      <a:lvl1pPr marL="0" marR="0" indent="0" algn="r" defTabSz="457189"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1pPr>
      <a:lvl2pPr marL="0" marR="0" indent="0" algn="r" defTabSz="457189"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2pPr>
      <a:lvl3pPr marL="0" marR="0" indent="0" algn="r" defTabSz="457189"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3pPr>
      <a:lvl4pPr marL="0" marR="0" indent="0" algn="r" defTabSz="457189"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4pPr>
      <a:lvl5pPr marL="0" marR="0" indent="0" algn="r" defTabSz="457189"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5pPr>
      <a:lvl6pPr marL="0" marR="0" indent="0" algn="r" defTabSz="457189"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6pPr>
      <a:lvl7pPr marL="0" marR="0" indent="0" algn="r" defTabSz="457189"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7pPr>
      <a:lvl8pPr marL="0" marR="0" indent="0" algn="r" defTabSz="457189"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8pPr>
      <a:lvl9pPr marL="0" marR="0" indent="0" algn="r" defTabSz="457189"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s://www.nationaltheatre.org.uk/about-the-national-theatre/key-facts-and-figures" TargetMode="External"/><Relationship Id="rId3" Type="http://schemas.openxmlformats.org/officeDocument/2006/relationships/hyperlink" Target="https://www.nationaltheatre.org.uk/about-the-national-theatre/careers" TargetMode="External"/><Relationship Id="rId4" Type="http://schemas.openxmlformats.org/officeDocument/2006/relationships/hyperlink" Target="https://www.youtube.com/playlist?list=PLJgBmjHpqgs5SvR8xSnvuHcFTbDl_hta6" TargetMode="External"/></Relationships>

</file>

<file path=ppt/slides/_rels/slide11.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s://www.youtube.com/watch?v=tFj4sOHAfVU" TargetMode="Externa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s://www.youtube.com/watch?v=vV8UkAmeO18" TargetMode="External"/></Relationships>

</file>

<file path=ppt/slides/_rels/slide13.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s://www.youtube.com/watch?v=pcm-BGmCWV4" TargetMode="External"/></Relationships>

</file>

<file path=ppt/slides/_rels/slide14.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s://www.youtube.com/watch?v=loa2bOq9_so" TargetMode="External"/></Relationships>

</file>

<file path=ppt/slides/_rels/slide15.xml.rels><?xml version="1.0" encoding="UTF-8"?>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s://youtu.be/z06k9xgogEY" TargetMode="External"/></Relationships>

</file>

<file path=ppt/slides/_rels/slide3.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png"/><Relationship Id="rId3" Type="http://schemas.openxmlformats.org/officeDocument/2006/relationships/image" Target="../media/image5.jpeg"/><Relationship Id="rId4" Type="http://schemas.openxmlformats.org/officeDocument/2006/relationships/image" Target="../media/image1.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s://www.youtube.com/playlist?list=PLJgBmjHpqgs5SvR8xSnvuHcFTbDl_hta6" TargetMode="External"/></Relationships>

</file>

<file path=ppt/slides/_rels/slide9.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4" name="TextBox 3"/>
          <p:cNvSpPr txBox="1"/>
          <p:nvPr/>
        </p:nvSpPr>
        <p:spPr>
          <a:xfrm>
            <a:off x="4962318" y="5479600"/>
            <a:ext cx="2228195" cy="34562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57BED3"/>
                </a:solidFill>
                <a:latin typeface="Arial"/>
                <a:ea typeface="Arial"/>
                <a:cs typeface="Arial"/>
                <a:sym typeface="Arial"/>
              </a:defRPr>
            </a:lvl1pPr>
          </a:lstStyle>
          <a:p>
            <a:pPr/>
            <a:r>
              <a:t>Working with</a:t>
            </a:r>
          </a:p>
        </p:txBody>
      </p:sp>
      <p:pic>
        <p:nvPicPr>
          <p:cNvPr id="265" name="Picture 4" descr="Picture 4"/>
          <p:cNvPicPr>
            <a:picLocks noChangeAspect="1"/>
          </p:cNvPicPr>
          <p:nvPr/>
        </p:nvPicPr>
        <p:blipFill>
          <a:blip r:embed="rId2">
            <a:extLst/>
          </a:blip>
          <a:stretch>
            <a:fillRect/>
          </a:stretch>
        </p:blipFill>
        <p:spPr>
          <a:xfrm>
            <a:off x="8091827" y="5091900"/>
            <a:ext cx="2551246" cy="1116002"/>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6" name="Title 2"/>
          <p:cNvSpPr txBox="1"/>
          <p:nvPr>
            <p:ph type="title"/>
          </p:nvPr>
        </p:nvSpPr>
        <p:spPr>
          <a:xfrm>
            <a:off x="479997" y="931285"/>
            <a:ext cx="11232003" cy="668215"/>
          </a:xfrm>
          <a:prstGeom prst="rect">
            <a:avLst/>
          </a:prstGeom>
        </p:spPr>
        <p:txBody>
          <a:bodyPr/>
          <a:lstStyle/>
          <a:p>
            <a:pPr/>
            <a:r>
              <a:t>Sources of further information</a:t>
            </a:r>
          </a:p>
        </p:txBody>
      </p:sp>
      <p:sp>
        <p:nvSpPr>
          <p:cNvPr id="297" name="Rectangle 2"/>
          <p:cNvSpPr txBox="1"/>
          <p:nvPr/>
        </p:nvSpPr>
        <p:spPr>
          <a:xfrm>
            <a:off x="525717" y="2051538"/>
            <a:ext cx="9651087" cy="13106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000">
                <a:latin typeface="Raleway Bold"/>
                <a:ea typeface="Raleway Bold"/>
                <a:cs typeface="Raleway Bold"/>
                <a:sym typeface="Raleway Bold"/>
              </a:defRPr>
            </a:pPr>
            <a:r>
              <a:t>Key facts and figures</a:t>
            </a:r>
          </a:p>
          <a:p>
            <a:pPr>
              <a:defRPr sz="2000">
                <a:latin typeface="+mn-lt"/>
                <a:ea typeface="+mn-ea"/>
                <a:cs typeface="+mn-cs"/>
                <a:sym typeface="Raleway Regular"/>
              </a:defRPr>
            </a:pPr>
          </a:p>
          <a:p>
            <a:pPr>
              <a:defRPr sz="2000" u="sng">
                <a:solidFill>
                  <a:srgbClr val="57BED3"/>
                </a:solidFill>
                <a:latin typeface="+mn-lt"/>
                <a:ea typeface="+mn-ea"/>
                <a:cs typeface="+mn-cs"/>
                <a:sym typeface="Raleway Regular"/>
              </a:defRPr>
            </a:pPr>
            <a:r>
              <a:rPr>
                <a:solidFill>
                  <a:srgbClr val="0000FF"/>
                </a:solidFill>
                <a:uFill>
                  <a:solidFill>
                    <a:srgbClr val="0000FF"/>
                  </a:solidFill>
                </a:uFill>
                <a:hlinkClick r:id="rId2" invalidUrl="" action="" tgtFrame="" tooltip="" history="1" highlightClick="0" endSnd="0"/>
              </a:rPr>
              <a:t>https://www.nationaltheatre.org.uk/about-the-national-theatre/key-facts-and-figures</a:t>
            </a:r>
          </a:p>
        </p:txBody>
      </p:sp>
      <p:sp>
        <p:nvSpPr>
          <p:cNvPr id="298" name="Rectangle 7"/>
          <p:cNvSpPr txBox="1"/>
          <p:nvPr/>
        </p:nvSpPr>
        <p:spPr>
          <a:xfrm>
            <a:off x="525716" y="3340297"/>
            <a:ext cx="10706166" cy="22250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000">
                <a:latin typeface="Raleway Bold"/>
                <a:ea typeface="Raleway Bold"/>
                <a:cs typeface="Raleway Bold"/>
                <a:sym typeface="Raleway Bold"/>
              </a:defRPr>
            </a:pPr>
            <a:r>
              <a:t>Careers at the National Theatre</a:t>
            </a:r>
          </a:p>
          <a:p>
            <a:pPr>
              <a:defRPr sz="2000">
                <a:latin typeface="+mn-lt"/>
                <a:ea typeface="+mn-ea"/>
                <a:cs typeface="+mn-cs"/>
                <a:sym typeface="Raleway Regular"/>
              </a:defRPr>
            </a:pPr>
          </a:p>
          <a:p>
            <a:pPr>
              <a:defRPr sz="2000" u="sng">
                <a:solidFill>
                  <a:srgbClr val="57BED3"/>
                </a:solidFill>
                <a:latin typeface="+mn-lt"/>
                <a:ea typeface="+mn-ea"/>
                <a:cs typeface="+mn-cs"/>
                <a:sym typeface="Raleway Regular"/>
              </a:defRPr>
            </a:pPr>
            <a:r>
              <a:rPr>
                <a:solidFill>
                  <a:srgbClr val="0000FF"/>
                </a:solidFill>
                <a:uFill>
                  <a:solidFill>
                    <a:srgbClr val="0000FF"/>
                  </a:solidFill>
                </a:uFill>
                <a:hlinkClick r:id="rId3" invalidUrl="" action="" tgtFrame="" tooltip="" history="1" highlightClick="0" endSnd="0"/>
              </a:rPr>
              <a:t>https://www.nationaltheatre.org.uk/about-the-national-theatre/careers</a:t>
            </a:r>
          </a:p>
          <a:p>
            <a:pPr>
              <a:defRPr sz="2000">
                <a:latin typeface="+mn-lt"/>
                <a:ea typeface="+mn-ea"/>
                <a:cs typeface="+mn-cs"/>
                <a:sym typeface="Raleway Regular"/>
              </a:defRPr>
            </a:pPr>
          </a:p>
          <a:p>
            <a:pPr>
              <a:defRPr sz="2000">
                <a:latin typeface="+mn-lt"/>
                <a:ea typeface="+mn-ea"/>
                <a:cs typeface="+mn-cs"/>
                <a:sym typeface="Raleway Regular"/>
              </a:defRPr>
            </a:pPr>
            <a:r>
              <a:t>There are </a:t>
            </a:r>
            <a:r>
              <a:rPr>
                <a:latin typeface="Raleway Bold"/>
                <a:ea typeface="Raleway Bold"/>
                <a:cs typeface="Raleway Bold"/>
                <a:sym typeface="Raleway Bold"/>
              </a:rPr>
              <a:t>21 talking heads videos</a:t>
            </a:r>
            <a:r>
              <a:t> on the National Theatre YouTube channel:</a:t>
            </a:r>
          </a:p>
          <a:p>
            <a:pPr>
              <a:defRPr sz="2000">
                <a:latin typeface="+mn-lt"/>
                <a:ea typeface="+mn-ea"/>
                <a:cs typeface="+mn-cs"/>
                <a:sym typeface="Raleway Regular"/>
              </a:defRPr>
            </a:pPr>
          </a:p>
          <a:p>
            <a:pPr>
              <a:defRPr sz="2000" u="sng">
                <a:solidFill>
                  <a:srgbClr val="57BED3"/>
                </a:solidFill>
                <a:latin typeface="+mn-lt"/>
                <a:ea typeface="+mn-ea"/>
                <a:cs typeface="+mn-cs"/>
                <a:sym typeface="Raleway Regular"/>
              </a:defRPr>
            </a:pPr>
            <a:r>
              <a:rPr>
                <a:solidFill>
                  <a:srgbClr val="0000FF"/>
                </a:solidFill>
                <a:uFill>
                  <a:solidFill>
                    <a:srgbClr val="0000FF"/>
                  </a:solidFill>
                </a:uFill>
                <a:hlinkClick r:id="rId4" invalidUrl="" action="" tgtFrame="" tooltip="" history="1" highlightClick="0" endSnd="0"/>
              </a:rPr>
              <a:t>https://www.youtube.com/playlist?list=PLJgBmjHpqgs5SvR8xSnvuHcFTbDl_hta6</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0" name="Title 2"/>
          <p:cNvSpPr txBox="1"/>
          <p:nvPr>
            <p:ph type="title"/>
          </p:nvPr>
        </p:nvSpPr>
        <p:spPr>
          <a:xfrm>
            <a:off x="479998" y="841921"/>
            <a:ext cx="11232003" cy="668215"/>
          </a:xfrm>
          <a:prstGeom prst="rect">
            <a:avLst/>
          </a:prstGeom>
        </p:spPr>
        <p:txBody>
          <a:bodyPr/>
          <a:lstStyle/>
          <a:p>
            <a:pPr/>
            <a:r>
              <a:t>Behind the scenes – managing the scenes and changes</a:t>
            </a:r>
          </a:p>
        </p:txBody>
      </p:sp>
      <p:sp>
        <p:nvSpPr>
          <p:cNvPr id="301" name="Text Placeholder 5"/>
          <p:cNvSpPr txBox="1"/>
          <p:nvPr>
            <p:ph type="body" idx="1"/>
          </p:nvPr>
        </p:nvSpPr>
        <p:spPr>
          <a:xfrm>
            <a:off x="479999" y="1888774"/>
            <a:ext cx="11231610" cy="3808738"/>
          </a:xfrm>
          <a:prstGeom prst="rect">
            <a:avLst/>
          </a:prstGeom>
        </p:spPr>
        <p:txBody>
          <a:bodyPr/>
          <a:lstStyle/>
          <a:p>
            <a:pPr marL="0" indent="0">
              <a:buSzTx/>
              <a:buNone/>
              <a:defRPr sz="2000">
                <a:solidFill>
                  <a:srgbClr val="000000"/>
                </a:solidFill>
              </a:defRPr>
            </a:pPr>
            <a:r>
              <a:t>Have you ever wondered how a production is managed behind the scenes during a performance? The video features interviews with designer Bunny Christie and members of the crew, it looks at the incredible work that goes on behind the scenes of the cinematic production Red Barn.</a:t>
            </a:r>
          </a:p>
          <a:p>
            <a:pPr marL="0" indent="0">
              <a:buSzTx/>
              <a:buNone/>
              <a:defRPr sz="2000">
                <a:solidFill>
                  <a:srgbClr val="000000"/>
                </a:solidFill>
              </a:defRPr>
            </a:pPr>
          </a:p>
          <a:p>
            <a:pPr marL="0" indent="0">
              <a:buSzTx/>
              <a:buNone/>
              <a:defRPr b="1" sz="2000" u="sng">
                <a:solidFill>
                  <a:srgbClr val="000000"/>
                </a:solidFill>
                <a:latin typeface="Arial"/>
                <a:ea typeface="Arial"/>
                <a:cs typeface="Arial"/>
                <a:sym typeface="Arial"/>
              </a:defRPr>
            </a:pPr>
            <a:r>
              <a:t>Activity</a:t>
            </a:r>
          </a:p>
          <a:p>
            <a:pPr>
              <a:defRPr sz="2000">
                <a:solidFill>
                  <a:srgbClr val="000000"/>
                </a:solidFill>
              </a:defRPr>
            </a:pPr>
            <a:r>
              <a:t>As you watch the video think about how the scene changes need to be managed</a:t>
            </a:r>
          </a:p>
          <a:p>
            <a:pPr marL="285750" indent="-285750">
              <a:defRPr sz="2000">
                <a:solidFill>
                  <a:srgbClr val="000000"/>
                </a:solidFill>
              </a:defRPr>
            </a:pPr>
            <a:r>
              <a:t>What skills do people need to be able to use? Think about and give some examples of</a:t>
            </a:r>
          </a:p>
          <a:p>
            <a:pPr lvl="1" marL="742939" indent="-285750">
              <a:buChar char="•"/>
              <a:defRPr sz="2000">
                <a:solidFill>
                  <a:srgbClr val="000000"/>
                </a:solidFill>
              </a:defRPr>
            </a:pPr>
            <a:r>
              <a:t>Teamwork</a:t>
            </a:r>
          </a:p>
          <a:p>
            <a:pPr lvl="1" marL="742939" indent="-285750">
              <a:buChar char="•"/>
              <a:defRPr sz="2000">
                <a:solidFill>
                  <a:srgbClr val="000000"/>
                </a:solidFill>
              </a:defRPr>
            </a:pPr>
            <a:r>
              <a:t>Communication</a:t>
            </a:r>
          </a:p>
          <a:p>
            <a:pPr lvl="1" marL="742939" indent="-285750">
              <a:buChar char="•"/>
              <a:defRPr sz="2000">
                <a:solidFill>
                  <a:srgbClr val="000000"/>
                </a:solidFill>
              </a:defRPr>
            </a:pPr>
            <a:r>
              <a:t>What other skills and attributes can you identify?</a:t>
            </a:r>
          </a:p>
          <a:p>
            <a:pPr lvl="1" marL="742939" indent="-285750">
              <a:buChar char="•"/>
              <a:defRPr sz="2000">
                <a:solidFill>
                  <a:srgbClr val="000000"/>
                </a:solidFill>
              </a:defRPr>
            </a:pPr>
            <a:r>
              <a:t>What do you think the challenges might be during a performance?</a:t>
            </a:r>
          </a:p>
        </p:txBody>
      </p:sp>
      <p:sp>
        <p:nvSpPr>
          <p:cNvPr id="302" name="Text Placeholder 1"/>
          <p:cNvSpPr txBox="1"/>
          <p:nvPr/>
        </p:nvSpPr>
        <p:spPr>
          <a:xfrm>
            <a:off x="682140" y="5830277"/>
            <a:ext cx="11231610" cy="23670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914400">
              <a:lnSpc>
                <a:spcPts val="1800"/>
              </a:lnSpc>
              <a:spcBef>
                <a:spcPts val="800"/>
              </a:spcBef>
              <a:defRPr sz="2000" u="sng">
                <a:solidFill>
                  <a:srgbClr val="0000FF"/>
                </a:solidFill>
                <a:uFill>
                  <a:solidFill>
                    <a:srgbClr val="0000FF"/>
                  </a:solidFill>
                </a:uFill>
                <a:latin typeface="Arial"/>
                <a:ea typeface="Arial"/>
                <a:cs typeface="Arial"/>
                <a:sym typeface="Arial"/>
                <a:hlinkClick r:id="rId2" invalidUrl="" action="" tgtFrame="" tooltip="" history="1" highlightClick="0" endSnd="0"/>
              </a:defRPr>
            </a:lvl1pPr>
          </a:lstStyle>
          <a:p>
            <a:pPr>
              <a:defRPr>
                <a:solidFill>
                  <a:srgbClr val="57BED3"/>
                </a:solidFill>
                <a:uFillTx/>
              </a:defRPr>
            </a:pPr>
            <a:r>
              <a:rPr>
                <a:solidFill>
                  <a:srgbClr val="0000FF"/>
                </a:solidFill>
                <a:uFill>
                  <a:solidFill>
                    <a:srgbClr val="0000FF"/>
                  </a:solidFill>
                </a:uFill>
                <a:hlinkClick r:id="rId2" invalidUrl="" action="" tgtFrame="" tooltip="" history="1" highlightClick="0" endSnd="0"/>
              </a:rPr>
              <a:t>https://www.youtube.com/watch?v=tFj4sOHAfVU</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4" name="Title 2"/>
          <p:cNvSpPr txBox="1"/>
          <p:nvPr>
            <p:ph type="title"/>
          </p:nvPr>
        </p:nvSpPr>
        <p:spPr>
          <a:xfrm>
            <a:off x="479998" y="841921"/>
            <a:ext cx="11232003" cy="668215"/>
          </a:xfrm>
          <a:prstGeom prst="rect">
            <a:avLst/>
          </a:prstGeom>
        </p:spPr>
        <p:txBody>
          <a:bodyPr/>
          <a:lstStyle/>
          <a:p>
            <a:pPr/>
            <a:r>
              <a:t>Behind the scenes – music production</a:t>
            </a:r>
          </a:p>
        </p:txBody>
      </p:sp>
      <p:sp>
        <p:nvSpPr>
          <p:cNvPr id="305" name="Rectangle 3"/>
          <p:cNvSpPr txBox="1"/>
          <p:nvPr/>
        </p:nvSpPr>
        <p:spPr>
          <a:xfrm>
            <a:off x="734266" y="5435814"/>
            <a:ext cx="6695636" cy="10185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400">
                <a:latin typeface="+mn-lt"/>
                <a:ea typeface="+mn-ea"/>
                <a:cs typeface="+mn-cs"/>
                <a:sym typeface="Raleway Regular"/>
              </a:defRPr>
            </a:pPr>
            <a:r>
              <a:t> </a:t>
            </a:r>
            <a:endParaRPr sz="2000">
              <a:latin typeface="Arial"/>
              <a:ea typeface="Arial"/>
              <a:cs typeface="Arial"/>
              <a:sym typeface="Arial"/>
            </a:endParaRPr>
          </a:p>
          <a:p>
            <a:pPr>
              <a:defRPr sz="2000" u="sng">
                <a:solidFill>
                  <a:srgbClr val="57BED3"/>
                </a:solidFill>
                <a:latin typeface="Arial"/>
                <a:ea typeface="Arial"/>
                <a:cs typeface="Arial"/>
                <a:sym typeface="Arial"/>
              </a:defRPr>
            </a:pPr>
            <a:r>
              <a:rPr>
                <a:solidFill>
                  <a:srgbClr val="0000FF"/>
                </a:solidFill>
                <a:uFill>
                  <a:solidFill>
                    <a:srgbClr val="0000FF"/>
                  </a:solidFill>
                </a:uFill>
                <a:hlinkClick r:id="rId2" invalidUrl="" action="" tgtFrame="" tooltip="" history="1" highlightClick="0" endSnd="0"/>
              </a:rPr>
              <a:t>https://www.youtube.com/watch?v=vV8UkAmeO18</a:t>
            </a:r>
          </a:p>
          <a:p>
            <a:pPr>
              <a:defRPr>
                <a:latin typeface="+mn-lt"/>
                <a:ea typeface="+mn-ea"/>
                <a:cs typeface="+mn-cs"/>
                <a:sym typeface="Raleway Regular"/>
              </a:defRPr>
            </a:pPr>
            <a:r>
              <a:t> </a:t>
            </a:r>
          </a:p>
        </p:txBody>
      </p:sp>
      <p:sp>
        <p:nvSpPr>
          <p:cNvPr id="306" name="Rectangle 1"/>
          <p:cNvSpPr txBox="1"/>
          <p:nvPr/>
        </p:nvSpPr>
        <p:spPr>
          <a:xfrm>
            <a:off x="446770" y="1964870"/>
            <a:ext cx="11219512" cy="37490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000">
                <a:latin typeface="+mn-lt"/>
                <a:ea typeface="+mn-ea"/>
                <a:cs typeface="+mn-cs"/>
                <a:sym typeface="Raleway Regular"/>
              </a:defRPr>
            </a:pPr>
            <a:r>
              <a:t>How do you tell an epic story with just three actors and a piano?</a:t>
            </a:r>
            <a:br/>
            <a:br/>
            <a:r>
              <a:t>Composer Nick Powell and Music Director/Pianist Candida Caldicot discuss the music behind The Lehman Trilogy, directed by Sam Mendes</a:t>
            </a:r>
          </a:p>
          <a:p>
            <a:pPr>
              <a:defRPr sz="2000">
                <a:latin typeface="+mn-lt"/>
                <a:ea typeface="+mn-ea"/>
                <a:cs typeface="+mn-cs"/>
                <a:sym typeface="Raleway Regular"/>
              </a:defRPr>
            </a:pPr>
          </a:p>
          <a:p>
            <a:pPr>
              <a:defRPr sz="2000" u="sng">
                <a:latin typeface="Raleway Bold"/>
                <a:ea typeface="Raleway Bold"/>
                <a:cs typeface="Raleway Bold"/>
                <a:sym typeface="Raleway Bold"/>
              </a:defRPr>
            </a:pPr>
            <a:r>
              <a:t>Activity</a:t>
            </a:r>
          </a:p>
          <a:p>
            <a:pPr>
              <a:defRPr sz="2000">
                <a:latin typeface="+mn-lt"/>
                <a:ea typeface="+mn-ea"/>
                <a:cs typeface="+mn-cs"/>
                <a:sym typeface="Raleway Regular"/>
              </a:defRPr>
            </a:pPr>
            <a:r>
              <a:t>As you watch the video think about:</a:t>
            </a:r>
          </a:p>
          <a:p>
            <a:pPr>
              <a:defRPr sz="2000">
                <a:latin typeface="+mn-lt"/>
                <a:ea typeface="+mn-ea"/>
                <a:cs typeface="+mn-cs"/>
                <a:sym typeface="Raleway Regular"/>
              </a:defRPr>
            </a:pPr>
          </a:p>
          <a:p>
            <a:pPr marL="342900" indent="-342900">
              <a:buSzPct val="100000"/>
              <a:buFont typeface="Arial"/>
              <a:buChar char="•"/>
              <a:defRPr sz="2000">
                <a:latin typeface="+mn-lt"/>
                <a:ea typeface="+mn-ea"/>
                <a:cs typeface="+mn-cs"/>
                <a:sym typeface="Raleway Regular"/>
              </a:defRPr>
            </a:pPr>
            <a:r>
              <a:t>How does the music adds to the production?</a:t>
            </a:r>
          </a:p>
          <a:p>
            <a:pPr marL="342900" indent="-342900">
              <a:buSzPct val="100000"/>
              <a:buFont typeface="Arial"/>
              <a:buChar char="•"/>
              <a:defRPr sz="2000">
                <a:latin typeface="+mn-lt"/>
                <a:ea typeface="+mn-ea"/>
                <a:cs typeface="+mn-cs"/>
                <a:sym typeface="Raleway Regular"/>
              </a:defRPr>
            </a:pPr>
            <a:r>
              <a:t>How does the music make you feel?</a:t>
            </a:r>
          </a:p>
          <a:p>
            <a:pPr marL="342900" indent="-342900">
              <a:buSzPct val="100000"/>
              <a:buFont typeface="Arial"/>
              <a:buChar char="•"/>
              <a:defRPr sz="2000">
                <a:latin typeface="+mn-lt"/>
                <a:ea typeface="+mn-ea"/>
                <a:cs typeface="+mn-cs"/>
                <a:sym typeface="Raleway Regular"/>
              </a:defRPr>
            </a:pPr>
            <a:r>
              <a:t>List the job roles and careers which might be available at the National Theatre in relation to music.</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8" name="Title 2"/>
          <p:cNvSpPr txBox="1"/>
          <p:nvPr>
            <p:ph type="title"/>
          </p:nvPr>
        </p:nvSpPr>
        <p:spPr>
          <a:xfrm>
            <a:off x="479998" y="841921"/>
            <a:ext cx="11232003" cy="668215"/>
          </a:xfrm>
          <a:prstGeom prst="rect">
            <a:avLst/>
          </a:prstGeom>
        </p:spPr>
        <p:txBody>
          <a:bodyPr/>
          <a:lstStyle/>
          <a:p>
            <a:pPr/>
            <a:r>
              <a:t>Behind the scenes – costume making and hire</a:t>
            </a:r>
          </a:p>
        </p:txBody>
      </p:sp>
      <p:sp>
        <p:nvSpPr>
          <p:cNvPr id="309" name="Rectangle 3"/>
          <p:cNvSpPr txBox="1"/>
          <p:nvPr/>
        </p:nvSpPr>
        <p:spPr>
          <a:xfrm>
            <a:off x="633736" y="5558926"/>
            <a:ext cx="6004562" cy="6502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000" u="sng">
                <a:solidFill>
                  <a:srgbClr val="57BED3"/>
                </a:solidFill>
                <a:latin typeface="Arial"/>
                <a:ea typeface="Arial"/>
                <a:cs typeface="Arial"/>
                <a:sym typeface="Arial"/>
              </a:defRPr>
            </a:pPr>
            <a:r>
              <a:rPr>
                <a:solidFill>
                  <a:srgbClr val="0000FF"/>
                </a:solidFill>
                <a:uFill>
                  <a:solidFill>
                    <a:srgbClr val="0000FF"/>
                  </a:solidFill>
                </a:uFill>
                <a:hlinkClick r:id="rId2" invalidUrl="" action="" tgtFrame="" tooltip="" history="1" highlightClick="0" endSnd="0"/>
              </a:rPr>
              <a:t>https://www.youtube.com/watch?v=pcm-BGmCWV4</a:t>
            </a:r>
          </a:p>
          <a:p>
            <a:pPr>
              <a:defRPr>
                <a:latin typeface="+mn-lt"/>
                <a:ea typeface="+mn-ea"/>
                <a:cs typeface="+mn-cs"/>
                <a:sym typeface="Raleway Regular"/>
              </a:defRPr>
            </a:pPr>
            <a:r>
              <a:t> </a:t>
            </a:r>
          </a:p>
        </p:txBody>
      </p:sp>
      <p:sp>
        <p:nvSpPr>
          <p:cNvPr id="310" name="Rectangle 4"/>
          <p:cNvSpPr txBox="1"/>
          <p:nvPr/>
        </p:nvSpPr>
        <p:spPr>
          <a:xfrm>
            <a:off x="446770" y="1964871"/>
            <a:ext cx="11219512" cy="31394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000">
                <a:latin typeface="+mn-lt"/>
                <a:ea typeface="+mn-ea"/>
                <a:cs typeface="+mn-cs"/>
                <a:sym typeface="Raleway Regular"/>
              </a:defRPr>
            </a:pPr>
            <a:r>
              <a:t>Explore the National Theatre Costume and Props Hire department, which houses between 80,000 - 85,000 costumes worn on the National Theatre stage. </a:t>
            </a:r>
          </a:p>
          <a:p>
            <a:pPr>
              <a:defRPr sz="2000">
                <a:latin typeface="+mn-lt"/>
                <a:ea typeface="+mn-ea"/>
                <a:cs typeface="+mn-cs"/>
                <a:sym typeface="Raleway Regular"/>
              </a:defRPr>
            </a:pPr>
          </a:p>
          <a:p>
            <a:pPr>
              <a:defRPr sz="2000" u="sng">
                <a:latin typeface="Raleway Bold"/>
                <a:ea typeface="Raleway Bold"/>
                <a:cs typeface="Raleway Bold"/>
                <a:sym typeface="Raleway Bold"/>
              </a:defRPr>
            </a:pPr>
            <a:r>
              <a:t>Activity</a:t>
            </a:r>
          </a:p>
          <a:p>
            <a:pPr>
              <a:defRPr sz="2000">
                <a:latin typeface="+mn-lt"/>
                <a:ea typeface="+mn-ea"/>
                <a:cs typeface="+mn-cs"/>
                <a:sym typeface="Raleway Regular"/>
              </a:defRPr>
            </a:pPr>
            <a:r>
              <a:t>As you watch the video write down</a:t>
            </a:r>
          </a:p>
          <a:p>
            <a:pPr>
              <a:defRPr sz="2000">
                <a:latin typeface="+mn-lt"/>
                <a:ea typeface="+mn-ea"/>
                <a:cs typeface="+mn-cs"/>
                <a:sym typeface="Raleway Regular"/>
              </a:defRPr>
            </a:pPr>
          </a:p>
          <a:p>
            <a:pPr marL="342900" indent="-342900">
              <a:buSzPct val="100000"/>
              <a:buFont typeface="Arial"/>
              <a:buChar char="•"/>
              <a:defRPr sz="2000">
                <a:latin typeface="+mn-lt"/>
                <a:ea typeface="+mn-ea"/>
                <a:cs typeface="+mn-cs"/>
                <a:sym typeface="Raleway Regular"/>
              </a:defRPr>
            </a:pPr>
            <a:r>
              <a:t>A list of all the skills and attributes you need to work in this area</a:t>
            </a:r>
          </a:p>
          <a:p>
            <a:pPr marL="342900" indent="-342900">
              <a:buSzPct val="100000"/>
              <a:buFont typeface="Arial"/>
              <a:buChar char="•"/>
              <a:defRPr sz="2000">
                <a:latin typeface="+mn-lt"/>
                <a:ea typeface="+mn-ea"/>
                <a:cs typeface="+mn-cs"/>
                <a:sym typeface="Raleway Regular"/>
              </a:defRPr>
            </a:pPr>
            <a:r>
              <a:t>How do the National Theatre keep track of all of their costumes and props?</a:t>
            </a:r>
          </a:p>
          <a:p>
            <a:pPr marL="342900" indent="-342900">
              <a:buSzPct val="100000"/>
              <a:buFont typeface="Arial"/>
              <a:buChar char="•"/>
              <a:defRPr sz="2000">
                <a:latin typeface="+mn-lt"/>
                <a:ea typeface="+mn-ea"/>
                <a:cs typeface="+mn-cs"/>
                <a:sym typeface="Raleway Regular"/>
              </a:defRPr>
            </a:pPr>
            <a:r>
              <a:t>What problems or challenges can you identify could arise working in this area?</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2" name="Title 2"/>
          <p:cNvSpPr txBox="1"/>
          <p:nvPr>
            <p:ph type="title"/>
          </p:nvPr>
        </p:nvSpPr>
        <p:spPr>
          <a:xfrm>
            <a:off x="479998" y="841921"/>
            <a:ext cx="11232003" cy="668215"/>
          </a:xfrm>
          <a:prstGeom prst="rect">
            <a:avLst/>
          </a:prstGeom>
        </p:spPr>
        <p:txBody>
          <a:bodyPr/>
          <a:lstStyle/>
          <a:p>
            <a:pPr/>
            <a:r>
              <a:t>Behind the scenes – aerial direction and puppetry</a:t>
            </a:r>
          </a:p>
        </p:txBody>
      </p:sp>
      <p:sp>
        <p:nvSpPr>
          <p:cNvPr id="313" name="Rectangle 3"/>
          <p:cNvSpPr txBox="1"/>
          <p:nvPr/>
        </p:nvSpPr>
        <p:spPr>
          <a:xfrm>
            <a:off x="718225" y="5411969"/>
            <a:ext cx="6004562" cy="64192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latin typeface="+mn-lt"/>
                <a:ea typeface="+mn-ea"/>
                <a:cs typeface="+mn-cs"/>
                <a:sym typeface="Raleway Regular"/>
              </a:defRPr>
            </a:pPr>
          </a:p>
          <a:p>
            <a:pPr>
              <a:defRPr sz="2000" u="sng">
                <a:solidFill>
                  <a:srgbClr val="57BED3"/>
                </a:solidFill>
                <a:latin typeface="Arial"/>
                <a:ea typeface="Arial"/>
                <a:cs typeface="Arial"/>
                <a:sym typeface="Arial"/>
              </a:defRPr>
            </a:pPr>
            <a:r>
              <a:rPr>
                <a:solidFill>
                  <a:srgbClr val="0000FF"/>
                </a:solidFill>
                <a:uFill>
                  <a:solidFill>
                    <a:srgbClr val="0000FF"/>
                  </a:solidFill>
                </a:uFill>
                <a:hlinkClick r:id="rId2" invalidUrl="" action="" tgtFrame="" tooltip="" history="1" highlightClick="0" endSnd="0"/>
              </a:rPr>
              <a:t>https://www.youtube.com/watch?v=loa2bOq9_so</a:t>
            </a:r>
            <a:r>
              <a:rPr u="none">
                <a:solidFill>
                  <a:srgbClr val="000000"/>
                </a:solidFill>
              </a:rPr>
              <a:t> </a:t>
            </a:r>
          </a:p>
        </p:txBody>
      </p:sp>
      <p:sp>
        <p:nvSpPr>
          <p:cNvPr id="314" name="Rectangle 4"/>
          <p:cNvSpPr txBox="1"/>
          <p:nvPr/>
        </p:nvSpPr>
        <p:spPr>
          <a:xfrm>
            <a:off x="446770" y="1964870"/>
            <a:ext cx="11219512" cy="34442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000">
                <a:latin typeface="+mn-lt"/>
                <a:ea typeface="+mn-ea"/>
                <a:cs typeface="+mn-cs"/>
                <a:sym typeface="Raleway Regular"/>
              </a:defRPr>
            </a:pPr>
            <a:r>
              <a:t>Aerial Director Gwen Hales and Puppetry Director Finn Caldwell discuss their approach to flying actors and puppeteers in Angels in America, and we follow the human counterweights on the production.</a:t>
            </a:r>
          </a:p>
          <a:p>
            <a:pPr>
              <a:defRPr sz="2000">
                <a:latin typeface="+mn-lt"/>
                <a:ea typeface="+mn-ea"/>
                <a:cs typeface="+mn-cs"/>
                <a:sym typeface="Raleway Regular"/>
              </a:defRPr>
            </a:pPr>
          </a:p>
          <a:p>
            <a:pPr>
              <a:defRPr sz="2000" u="sng">
                <a:latin typeface="Raleway Bold"/>
                <a:ea typeface="Raleway Bold"/>
                <a:cs typeface="Raleway Bold"/>
                <a:sym typeface="Raleway Bold"/>
              </a:defRPr>
            </a:pPr>
            <a:r>
              <a:t>Activity</a:t>
            </a:r>
          </a:p>
          <a:p>
            <a:pPr>
              <a:defRPr sz="2000">
                <a:latin typeface="+mn-lt"/>
                <a:ea typeface="+mn-ea"/>
                <a:cs typeface="+mn-cs"/>
                <a:sym typeface="Raleway Regular"/>
              </a:defRPr>
            </a:pPr>
            <a:r>
              <a:t>As you watch the video think about:</a:t>
            </a:r>
          </a:p>
          <a:p>
            <a:pPr>
              <a:defRPr sz="2000">
                <a:latin typeface="+mn-lt"/>
                <a:ea typeface="+mn-ea"/>
                <a:cs typeface="+mn-cs"/>
                <a:sym typeface="Raleway Regular"/>
              </a:defRPr>
            </a:pPr>
          </a:p>
          <a:p>
            <a:pPr marL="342900" indent="-342900">
              <a:buSzPct val="100000"/>
              <a:buFont typeface="Arial"/>
              <a:buChar char="•"/>
              <a:defRPr sz="2000">
                <a:latin typeface="+mn-lt"/>
                <a:ea typeface="+mn-ea"/>
                <a:cs typeface="+mn-cs"/>
                <a:sym typeface="Raleway Regular"/>
              </a:defRPr>
            </a:pPr>
            <a:r>
              <a:t>How does the National Theatre ensure safety is maintained?</a:t>
            </a:r>
          </a:p>
          <a:p>
            <a:pPr marL="342900" indent="-342900">
              <a:buSzPct val="100000"/>
              <a:buFont typeface="Arial"/>
              <a:buChar char="•"/>
              <a:defRPr sz="2000">
                <a:latin typeface="+mn-lt"/>
                <a:ea typeface="+mn-ea"/>
                <a:cs typeface="+mn-cs"/>
                <a:sym typeface="Raleway Regular"/>
              </a:defRPr>
            </a:pPr>
            <a:r>
              <a:t>What skills and attributes do the actors and production team need to have to make sure it is a seamless production</a:t>
            </a:r>
          </a:p>
          <a:p>
            <a:pPr marL="342900" indent="-342900">
              <a:buSzPct val="100000"/>
              <a:buFont typeface="Arial"/>
              <a:buChar char="•"/>
              <a:defRPr sz="2000">
                <a:latin typeface="+mn-lt"/>
                <a:ea typeface="+mn-ea"/>
                <a:cs typeface="+mn-cs"/>
                <a:sym typeface="Raleway Regular"/>
              </a:defRPr>
            </a:pPr>
            <a:r>
              <a:t>What are the challenges before and during the performance?</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6" name="Text Placeholder 1"/>
          <p:cNvSpPr txBox="1"/>
          <p:nvPr>
            <p:ph type="body" idx="1"/>
          </p:nvPr>
        </p:nvSpPr>
        <p:spPr>
          <a:xfrm>
            <a:off x="479998" y="2141688"/>
            <a:ext cx="11232003" cy="3790270"/>
          </a:xfrm>
          <a:prstGeom prst="rect">
            <a:avLst/>
          </a:prstGeom>
        </p:spPr>
        <p:txBody>
          <a:bodyPr/>
          <a:lstStyle/>
          <a:p>
            <a:pPr>
              <a:lnSpc>
                <a:spcPct val="115000"/>
              </a:lnSpc>
              <a:buClr>
                <a:srgbClr val="000000"/>
              </a:buClr>
              <a:defRPr sz="1800">
                <a:solidFill>
                  <a:srgbClr val="000000"/>
                </a:solidFill>
              </a:defRPr>
            </a:pPr>
            <a:r>
              <a:t>Stick to the time limit you are given</a:t>
            </a:r>
          </a:p>
          <a:p>
            <a:pPr>
              <a:lnSpc>
                <a:spcPct val="115000"/>
              </a:lnSpc>
              <a:buClr>
                <a:srgbClr val="000000"/>
              </a:buClr>
              <a:defRPr sz="1800">
                <a:solidFill>
                  <a:srgbClr val="000000"/>
                </a:solidFill>
              </a:defRPr>
            </a:pPr>
            <a:r>
              <a:t>Get your ideas across clearly and concisely. Speak clearly and don’t rush</a:t>
            </a:r>
          </a:p>
          <a:p>
            <a:pPr>
              <a:lnSpc>
                <a:spcPct val="115000"/>
              </a:lnSpc>
              <a:buClr>
                <a:srgbClr val="000000"/>
              </a:buClr>
              <a:defRPr sz="1800">
                <a:solidFill>
                  <a:srgbClr val="000000"/>
                </a:solidFill>
              </a:defRPr>
            </a:pPr>
            <a:r>
              <a:t>Be creative, what will make you stand out, is your presentation interesting? Would using technology improve your presentation? Is your presentation slick?</a:t>
            </a:r>
          </a:p>
          <a:p>
            <a:pPr>
              <a:lnSpc>
                <a:spcPct val="115000"/>
              </a:lnSpc>
              <a:buClr>
                <a:srgbClr val="000000"/>
              </a:buClr>
              <a:defRPr sz="1800">
                <a:solidFill>
                  <a:srgbClr val="000000"/>
                </a:solidFill>
              </a:defRPr>
            </a:pPr>
            <a:r>
              <a:t>If you use notes, try not to read from a page, use them as prompts to help you. Try and remember what you want to say</a:t>
            </a:r>
          </a:p>
          <a:p>
            <a:pPr>
              <a:lnSpc>
                <a:spcPct val="115000"/>
              </a:lnSpc>
              <a:buClr>
                <a:srgbClr val="000000"/>
              </a:buClr>
              <a:defRPr sz="1800">
                <a:solidFill>
                  <a:srgbClr val="000000"/>
                </a:solidFill>
              </a:defRPr>
            </a:pPr>
            <a:r>
              <a:t>Practice and plan what, and who is going to say what and when</a:t>
            </a:r>
          </a:p>
          <a:p>
            <a:pPr>
              <a:lnSpc>
                <a:spcPct val="115000"/>
              </a:lnSpc>
              <a:buClr>
                <a:srgbClr val="000000"/>
              </a:buClr>
              <a:defRPr sz="1800">
                <a:solidFill>
                  <a:srgbClr val="000000"/>
                </a:solidFill>
              </a:defRPr>
            </a:pPr>
            <a:r>
              <a:t>Put yourself in the position of an employer watching your presentation. Have you done your research? Is what you are presenting accurate and true?</a:t>
            </a:r>
          </a:p>
        </p:txBody>
      </p:sp>
      <p:sp>
        <p:nvSpPr>
          <p:cNvPr id="317" name="Title 2"/>
          <p:cNvSpPr txBox="1"/>
          <p:nvPr>
            <p:ph type="title"/>
          </p:nvPr>
        </p:nvSpPr>
        <p:spPr>
          <a:xfrm>
            <a:off x="479998" y="768723"/>
            <a:ext cx="11232003" cy="695917"/>
          </a:xfrm>
          <a:prstGeom prst="rect">
            <a:avLst/>
          </a:prstGeom>
        </p:spPr>
        <p:txBody>
          <a:bodyPr/>
          <a:lstStyle>
            <a:lvl1pPr>
              <a:defRPr sz="2400"/>
            </a:lvl1pPr>
          </a:lstStyle>
          <a:p>
            <a:pPr/>
            <a:r>
              <a:t>Tops tips for your presentation</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9" name="Title 2"/>
          <p:cNvSpPr txBox="1"/>
          <p:nvPr>
            <p:ph type="title"/>
          </p:nvPr>
        </p:nvSpPr>
        <p:spPr>
          <a:xfrm>
            <a:off x="479998" y="768723"/>
            <a:ext cx="11232003" cy="695917"/>
          </a:xfrm>
          <a:prstGeom prst="rect">
            <a:avLst/>
          </a:prstGeom>
        </p:spPr>
        <p:txBody>
          <a:bodyPr/>
          <a:lstStyle>
            <a:lvl1pPr>
              <a:defRPr sz="2400"/>
            </a:lvl1pPr>
          </a:lstStyle>
          <a:p>
            <a:pPr/>
            <a:r>
              <a:t>Pupil investigation evaluation and reflection </a:t>
            </a:r>
          </a:p>
        </p:txBody>
      </p:sp>
      <p:sp>
        <p:nvSpPr>
          <p:cNvPr id="320" name="Text Placeholder 1"/>
          <p:cNvSpPr txBox="1"/>
          <p:nvPr>
            <p:ph type="body" idx="1"/>
          </p:nvPr>
        </p:nvSpPr>
        <p:spPr>
          <a:xfrm>
            <a:off x="480391" y="2004529"/>
            <a:ext cx="11231610" cy="4088299"/>
          </a:xfrm>
          <a:prstGeom prst="rect">
            <a:avLst/>
          </a:prstGeom>
        </p:spPr>
        <p:txBody>
          <a:bodyPr/>
          <a:lstStyle/>
          <a:p>
            <a:pPr>
              <a:lnSpc>
                <a:spcPct val="115000"/>
              </a:lnSpc>
              <a:spcBef>
                <a:spcPts val="1000"/>
              </a:spcBef>
              <a:buClr>
                <a:srgbClr val="000000"/>
              </a:buClr>
              <a:defRPr sz="2000">
                <a:solidFill>
                  <a:srgbClr val="000000"/>
                </a:solidFill>
              </a:defRPr>
            </a:pPr>
            <a:r>
              <a:t>What you have learnt from taking part in the investigation?</a:t>
            </a:r>
          </a:p>
          <a:p>
            <a:pPr>
              <a:lnSpc>
                <a:spcPct val="115000"/>
              </a:lnSpc>
              <a:spcBef>
                <a:spcPts val="1000"/>
              </a:spcBef>
              <a:buClr>
                <a:srgbClr val="000000"/>
              </a:buClr>
              <a:defRPr sz="2000">
                <a:solidFill>
                  <a:srgbClr val="000000"/>
                </a:solidFill>
              </a:defRPr>
            </a:pPr>
            <a:r>
              <a:t>Has it made you think about: your future career, future choices?</a:t>
            </a:r>
          </a:p>
          <a:p>
            <a:pPr lvl="1" marL="800100" indent="-342900">
              <a:lnSpc>
                <a:spcPct val="115000"/>
              </a:lnSpc>
              <a:spcBef>
                <a:spcPts val="1000"/>
              </a:spcBef>
              <a:buClr>
                <a:srgbClr val="000000"/>
              </a:buClr>
              <a:buChar char="•"/>
              <a:defRPr sz="2000">
                <a:solidFill>
                  <a:srgbClr val="000000"/>
                </a:solidFill>
              </a:defRPr>
            </a:pPr>
            <a:r>
              <a:t>Yes / No   </a:t>
            </a:r>
          </a:p>
          <a:p>
            <a:pPr lvl="1" marL="800100" indent="-342900">
              <a:lnSpc>
                <a:spcPct val="115000"/>
              </a:lnSpc>
              <a:spcBef>
                <a:spcPts val="1000"/>
              </a:spcBef>
              <a:buClr>
                <a:srgbClr val="000000"/>
              </a:buClr>
              <a:buChar char="•"/>
              <a:defRPr sz="2000">
                <a:solidFill>
                  <a:srgbClr val="000000"/>
                </a:solidFill>
              </a:defRPr>
            </a:pPr>
            <a:r>
              <a:t>Why?</a:t>
            </a:r>
          </a:p>
          <a:p>
            <a:pPr>
              <a:lnSpc>
                <a:spcPct val="115000"/>
              </a:lnSpc>
              <a:spcBef>
                <a:spcPts val="1000"/>
              </a:spcBef>
              <a:buClr>
                <a:srgbClr val="000000"/>
              </a:buClr>
              <a:defRPr sz="2000">
                <a:solidFill>
                  <a:srgbClr val="000000"/>
                </a:solidFill>
              </a:defRPr>
            </a:pPr>
            <a:r>
              <a:t>What did you like about the project?</a:t>
            </a:r>
          </a:p>
          <a:p>
            <a:pPr>
              <a:lnSpc>
                <a:spcPct val="115000"/>
              </a:lnSpc>
              <a:spcBef>
                <a:spcPts val="1000"/>
              </a:spcBef>
              <a:buClr>
                <a:srgbClr val="000000"/>
              </a:buClr>
              <a:defRPr sz="2000">
                <a:solidFill>
                  <a:srgbClr val="000000"/>
                </a:solidFill>
              </a:defRPr>
            </a:pPr>
            <a:r>
              <a:t>Is there anything you didn’t like about the project?</a:t>
            </a:r>
          </a:p>
          <a:p>
            <a:pPr>
              <a:lnSpc>
                <a:spcPct val="115000"/>
              </a:lnSpc>
              <a:spcBef>
                <a:spcPts val="1000"/>
              </a:spcBef>
              <a:buClr>
                <a:srgbClr val="000000"/>
              </a:buClr>
              <a:defRPr sz="2000">
                <a:solidFill>
                  <a:srgbClr val="000000"/>
                </a:solidFill>
              </a:defRPr>
            </a:pPr>
            <a:r>
              <a:t>How could the project be improved for next time?</a:t>
            </a:r>
          </a:p>
          <a:p>
            <a:pPr>
              <a:lnSpc>
                <a:spcPct val="115000"/>
              </a:lnSpc>
              <a:spcBef>
                <a:spcPts val="1000"/>
              </a:spcBef>
              <a:buClr>
                <a:srgbClr val="000000"/>
              </a:buClr>
              <a:defRPr sz="2000">
                <a:solidFill>
                  <a:srgbClr val="000000"/>
                </a:solidFill>
              </a:defRPr>
            </a:pPr>
            <a:r>
              <a:t>Please note any further comments you would like to make.</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 name="Title 2"/>
          <p:cNvSpPr txBox="1"/>
          <p:nvPr>
            <p:ph type="title"/>
          </p:nvPr>
        </p:nvSpPr>
        <p:spPr>
          <a:xfrm>
            <a:off x="479998" y="768724"/>
            <a:ext cx="11232003" cy="668215"/>
          </a:xfrm>
          <a:prstGeom prst="rect">
            <a:avLst/>
          </a:prstGeom>
        </p:spPr>
        <p:txBody>
          <a:bodyPr/>
          <a:lstStyle/>
          <a:p>
            <a:pPr/>
            <a:r>
              <a:t>Introduction to the National Theatre</a:t>
            </a:r>
          </a:p>
        </p:txBody>
      </p:sp>
      <p:sp>
        <p:nvSpPr>
          <p:cNvPr id="268" name="TextBox 3"/>
          <p:cNvSpPr txBox="1"/>
          <p:nvPr/>
        </p:nvSpPr>
        <p:spPr>
          <a:xfrm>
            <a:off x="480000" y="2034486"/>
            <a:ext cx="10371502" cy="33528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sz="2000">
                <a:latin typeface="+mn-lt"/>
                <a:ea typeface="+mn-ea"/>
                <a:cs typeface="+mn-cs"/>
                <a:sym typeface="Raleway Regular"/>
              </a:defRPr>
            </a:pPr>
            <a:r>
              <a:t>Watch the YouTube video ‘Welcome to the National Theatre’   </a:t>
            </a:r>
            <a:r>
              <a:rPr>
                <a:solidFill>
                  <a:srgbClr val="57BED3"/>
                </a:solidFill>
              </a:rPr>
              <a:t> </a:t>
            </a:r>
            <a:r>
              <a:rPr u="sng">
                <a:solidFill>
                  <a:srgbClr val="0000FF"/>
                </a:solidFill>
                <a:uFill>
                  <a:solidFill>
                    <a:srgbClr val="0000FF"/>
                  </a:solidFill>
                </a:uFill>
                <a:hlinkClick r:id="rId2" invalidUrl="" action="" tgtFrame="" tooltip="" history="1" highlightClick="0" endSnd="0"/>
              </a:rPr>
              <a:t>https://youtu.be/z06k9xgogEY</a:t>
            </a:r>
            <a:endParaRPr>
              <a:solidFill>
                <a:srgbClr val="57BED3"/>
              </a:solidFill>
            </a:endParaRPr>
          </a:p>
          <a:p>
            <a:pPr>
              <a:defRPr sz="2000">
                <a:latin typeface="+mn-lt"/>
                <a:ea typeface="+mn-ea"/>
                <a:cs typeface="+mn-cs"/>
                <a:sym typeface="Raleway Regular"/>
              </a:defRPr>
            </a:pPr>
            <a:r>
              <a:t>  </a:t>
            </a:r>
          </a:p>
          <a:p>
            <a:pPr>
              <a:defRPr sz="2000" u="sng">
                <a:latin typeface="Raleway Bold"/>
                <a:ea typeface="Raleway Bold"/>
                <a:cs typeface="Raleway Bold"/>
                <a:sym typeface="Raleway Bold"/>
              </a:defRPr>
            </a:pPr>
            <a:r>
              <a:t>Activity</a:t>
            </a:r>
          </a:p>
          <a:p>
            <a:pPr>
              <a:defRPr sz="2000">
                <a:latin typeface="+mn-lt"/>
                <a:ea typeface="+mn-ea"/>
                <a:cs typeface="+mn-cs"/>
                <a:sym typeface="Raleway Regular"/>
              </a:defRPr>
            </a:pPr>
            <a:r>
              <a:t>As you watch the video:</a:t>
            </a:r>
          </a:p>
          <a:p>
            <a:pPr>
              <a:defRPr sz="2000">
                <a:latin typeface="+mn-lt"/>
                <a:ea typeface="+mn-ea"/>
                <a:cs typeface="+mn-cs"/>
                <a:sym typeface="Raleway Regular"/>
              </a:defRPr>
            </a:pPr>
          </a:p>
          <a:p>
            <a:pPr marL="285750" indent="-285750">
              <a:buSzPct val="100000"/>
              <a:buFont typeface="Arial"/>
              <a:buChar char="•"/>
              <a:defRPr sz="2000">
                <a:latin typeface="+mn-lt"/>
                <a:ea typeface="+mn-ea"/>
                <a:cs typeface="+mn-cs"/>
                <a:sym typeface="Raleway Regular"/>
              </a:defRPr>
            </a:pPr>
            <a:r>
              <a:t>List all of the different job roles you view</a:t>
            </a:r>
          </a:p>
          <a:p>
            <a:pPr marL="285750" indent="-285750">
              <a:buSzPct val="100000"/>
              <a:buFont typeface="Arial"/>
              <a:buChar char="•"/>
              <a:defRPr sz="2000">
                <a:latin typeface="+mn-lt"/>
                <a:ea typeface="+mn-ea"/>
                <a:cs typeface="+mn-cs"/>
                <a:sym typeface="Raleway Regular"/>
              </a:defRPr>
            </a:pPr>
            <a:r>
              <a:t>Compare your list with a partner</a:t>
            </a:r>
          </a:p>
          <a:p>
            <a:pPr marL="285750" indent="-285750">
              <a:buSzPct val="100000"/>
              <a:buFont typeface="Arial"/>
              <a:buChar char="•"/>
              <a:defRPr sz="2000">
                <a:latin typeface="+mn-lt"/>
                <a:ea typeface="+mn-ea"/>
                <a:cs typeface="+mn-cs"/>
                <a:sym typeface="Raleway Regular"/>
              </a:defRPr>
            </a:pPr>
            <a:r>
              <a:t>How many have you come up with in total?</a:t>
            </a:r>
          </a:p>
          <a:p>
            <a:pPr marL="285750" indent="-285750">
              <a:buSzPct val="100000"/>
              <a:buFont typeface="Arial"/>
              <a:buChar char="•"/>
              <a:defRPr sz="2000">
                <a:latin typeface="+mn-lt"/>
                <a:ea typeface="+mn-ea"/>
                <a:cs typeface="+mn-cs"/>
                <a:sym typeface="Raleway Regular"/>
              </a:defRPr>
            </a:pPr>
            <a:r>
              <a:t>What have you found out about the National Theatre from watching the video that you did not know before?</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0" name="Picture 1" descr="Picture 1"/>
          <p:cNvPicPr>
            <a:picLocks noChangeAspect="1"/>
          </p:cNvPicPr>
          <p:nvPr/>
        </p:nvPicPr>
        <p:blipFill>
          <a:blip r:embed="rId2">
            <a:extLst/>
          </a:blip>
          <a:stretch>
            <a:fillRect/>
          </a:stretch>
        </p:blipFill>
        <p:spPr>
          <a:xfrm>
            <a:off x="6287129" y="18000"/>
            <a:ext cx="5904871" cy="6840002"/>
          </a:xfrm>
          <a:prstGeom prst="rect">
            <a:avLst/>
          </a:prstGeom>
          <a:ln w="12700">
            <a:miter lim="400000"/>
          </a:ln>
        </p:spPr>
      </p:pic>
      <p:sp>
        <p:nvSpPr>
          <p:cNvPr id="271" name="TextBox 2"/>
          <p:cNvSpPr txBox="1"/>
          <p:nvPr/>
        </p:nvSpPr>
        <p:spPr>
          <a:xfrm>
            <a:off x="258784" y="248833"/>
            <a:ext cx="5554760" cy="64922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000">
                <a:latin typeface="+mn-lt"/>
                <a:ea typeface="+mn-ea"/>
                <a:cs typeface="+mn-cs"/>
                <a:sym typeface="Raleway Regular"/>
              </a:defRPr>
            </a:pPr>
            <a:r>
              <a:t>There are a huge variety of job roles and careers available at the National Theatre.</a:t>
            </a:r>
          </a:p>
          <a:p>
            <a:pPr>
              <a:defRPr sz="2000">
                <a:latin typeface="+mn-lt"/>
                <a:ea typeface="+mn-ea"/>
                <a:cs typeface="+mn-cs"/>
                <a:sym typeface="Raleway Regular"/>
              </a:defRPr>
            </a:pPr>
            <a:r>
              <a:t>There are </a:t>
            </a:r>
            <a:r>
              <a:rPr>
                <a:solidFill>
                  <a:srgbClr val="7030A0"/>
                </a:solidFill>
                <a:latin typeface="Raleway Bold"/>
                <a:ea typeface="Raleway Bold"/>
                <a:cs typeface="Raleway Bold"/>
                <a:sym typeface="Raleway Bold"/>
              </a:rPr>
              <a:t>2,000</a:t>
            </a:r>
            <a:r>
              <a:t> permanent members of staff who work in many different roles at the National Theatre including:</a:t>
            </a:r>
          </a:p>
          <a:p>
            <a:pPr lvl="1" marL="800089" indent="-342900">
              <a:buSzPct val="100000"/>
              <a:buFont typeface="Arial"/>
              <a:buChar char="•"/>
              <a:defRPr sz="2000">
                <a:latin typeface="+mn-lt"/>
                <a:ea typeface="+mn-ea"/>
                <a:cs typeface="+mn-cs"/>
                <a:sym typeface="Raleway Regular"/>
              </a:defRPr>
            </a:pPr>
            <a:r>
              <a:t>Wardrobe</a:t>
            </a:r>
          </a:p>
          <a:p>
            <a:pPr lvl="1" marL="800089" indent="-342900">
              <a:buSzPct val="100000"/>
              <a:buFont typeface="Arial"/>
              <a:buChar char="•"/>
              <a:defRPr sz="2000">
                <a:latin typeface="+mn-lt"/>
                <a:ea typeface="+mn-ea"/>
                <a:cs typeface="+mn-cs"/>
                <a:sym typeface="Raleway Regular"/>
              </a:defRPr>
            </a:pPr>
            <a:r>
              <a:t>Wigs, Hair and Make Up</a:t>
            </a:r>
          </a:p>
          <a:p>
            <a:pPr lvl="1" marL="800089" indent="-342900">
              <a:buSzPct val="100000"/>
              <a:buFont typeface="Arial"/>
              <a:buChar char="•"/>
              <a:defRPr sz="2000">
                <a:latin typeface="+mn-lt"/>
                <a:ea typeface="+mn-ea"/>
                <a:cs typeface="+mn-cs"/>
                <a:sym typeface="Raleway Regular"/>
              </a:defRPr>
            </a:pPr>
            <a:r>
              <a:t>Marketing</a:t>
            </a:r>
          </a:p>
          <a:p>
            <a:pPr lvl="1" marL="800089" indent="-342900">
              <a:buSzPct val="100000"/>
              <a:buFont typeface="Arial"/>
              <a:buChar char="•"/>
              <a:defRPr sz="2000">
                <a:latin typeface="+mn-lt"/>
                <a:ea typeface="+mn-ea"/>
                <a:cs typeface="+mn-cs"/>
                <a:sym typeface="Raleway Regular"/>
              </a:defRPr>
            </a:pPr>
            <a:r>
              <a:t>Press</a:t>
            </a:r>
          </a:p>
          <a:p>
            <a:pPr lvl="1" marL="800089" indent="-342900">
              <a:buSzPct val="100000"/>
              <a:buFont typeface="Arial"/>
              <a:buChar char="•"/>
              <a:defRPr sz="2000">
                <a:latin typeface="+mn-lt"/>
                <a:ea typeface="+mn-ea"/>
                <a:cs typeface="+mn-cs"/>
                <a:sym typeface="Raleway Regular"/>
              </a:defRPr>
            </a:pPr>
            <a:r>
              <a:t>Publishing </a:t>
            </a:r>
          </a:p>
          <a:p>
            <a:pPr lvl="1" marL="800089" indent="-342900">
              <a:buSzPct val="100000"/>
              <a:buFont typeface="Arial"/>
              <a:buChar char="•"/>
              <a:defRPr sz="2000">
                <a:latin typeface="+mn-lt"/>
                <a:ea typeface="+mn-ea"/>
                <a:cs typeface="+mn-cs"/>
                <a:sym typeface="Raleway Regular"/>
              </a:defRPr>
            </a:pPr>
            <a:r>
              <a:t>Etc</a:t>
            </a:r>
          </a:p>
          <a:p>
            <a:pPr>
              <a:defRPr sz="2000">
                <a:latin typeface="+mn-lt"/>
                <a:ea typeface="+mn-ea"/>
                <a:cs typeface="+mn-cs"/>
                <a:sym typeface="Raleway Regular"/>
              </a:defRPr>
            </a:pPr>
            <a:r>
              <a:t>In addition the National Theatre employs the actors often on a freelance depending on the production.</a:t>
            </a:r>
          </a:p>
          <a:p>
            <a:pPr>
              <a:defRPr sz="2000">
                <a:latin typeface="+mn-lt"/>
                <a:ea typeface="+mn-ea"/>
                <a:cs typeface="+mn-cs"/>
                <a:sym typeface="Raleway Regular"/>
              </a:defRPr>
            </a:pPr>
          </a:p>
          <a:p>
            <a:pPr>
              <a:defRPr sz="2000">
                <a:latin typeface="+mn-lt"/>
                <a:ea typeface="+mn-ea"/>
                <a:cs typeface="+mn-cs"/>
                <a:sym typeface="Raleway Regular"/>
              </a:defRPr>
            </a:pPr>
            <a:r>
              <a:t>The next 3 slides depict some of the varied job roles available.</a:t>
            </a:r>
          </a:p>
          <a:p>
            <a:pPr>
              <a:defRPr sz="2000">
                <a:latin typeface="+mn-lt"/>
                <a:ea typeface="+mn-ea"/>
                <a:cs typeface="+mn-cs"/>
                <a:sym typeface="Raleway Regular"/>
              </a:defRPr>
            </a:pPr>
          </a:p>
          <a:p>
            <a:pPr>
              <a:defRPr sz="2000" u="sng">
                <a:latin typeface="Raleway Bold"/>
                <a:ea typeface="Raleway Bold"/>
                <a:cs typeface="Raleway Bold"/>
                <a:sym typeface="Raleway Bold"/>
              </a:defRPr>
            </a:pPr>
            <a:r>
              <a:t>Activity</a:t>
            </a:r>
          </a:p>
          <a:p>
            <a:pPr>
              <a:defRPr sz="2000">
                <a:latin typeface="+mn-lt"/>
                <a:ea typeface="+mn-ea"/>
                <a:cs typeface="+mn-cs"/>
                <a:sym typeface="Raleway Regular"/>
              </a:defRPr>
            </a:pPr>
            <a:r>
              <a:t>Add any additional job roles or careers to the list you have already compiled</a:t>
            </a:r>
          </a:p>
        </p:txBody>
      </p:sp>
      <p:sp>
        <p:nvSpPr>
          <p:cNvPr id="272" name="TextBox 3"/>
          <p:cNvSpPr txBox="1"/>
          <p:nvPr/>
        </p:nvSpPr>
        <p:spPr>
          <a:xfrm>
            <a:off x="6615193" y="18000"/>
            <a:ext cx="3246566"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z="2400">
                <a:solidFill>
                  <a:srgbClr val="FFFFFF"/>
                </a:solidFill>
                <a:latin typeface="Raleway Bold"/>
                <a:ea typeface="Raleway Bold"/>
                <a:cs typeface="Raleway Bold"/>
                <a:sym typeface="Raleway Bold"/>
              </a:defRPr>
            </a:lvl1pPr>
          </a:lstStyle>
          <a:p>
            <a:pPr/>
            <a:r>
              <a:t>Wig Makers</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4" name="Picture 1" descr="Picture 1"/>
          <p:cNvPicPr>
            <a:picLocks noChangeAspect="1"/>
          </p:cNvPicPr>
          <p:nvPr/>
        </p:nvPicPr>
        <p:blipFill>
          <a:blip r:embed="rId2">
            <a:extLst/>
          </a:blip>
          <a:srcRect l="867" t="7385" r="23" b="0"/>
          <a:stretch>
            <a:fillRect/>
          </a:stretch>
        </p:blipFill>
        <p:spPr>
          <a:xfrm>
            <a:off x="11836" y="-2"/>
            <a:ext cx="12180166" cy="7587917"/>
          </a:xfrm>
          <a:prstGeom prst="rect">
            <a:avLst/>
          </a:prstGeom>
          <a:ln w="12700">
            <a:miter lim="400000"/>
          </a:ln>
        </p:spPr>
      </p:pic>
      <p:sp>
        <p:nvSpPr>
          <p:cNvPr id="275" name="TextBox 2"/>
          <p:cNvSpPr txBox="1"/>
          <p:nvPr/>
        </p:nvSpPr>
        <p:spPr>
          <a:xfrm>
            <a:off x="258781" y="328473"/>
            <a:ext cx="3246567"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z="2400">
                <a:solidFill>
                  <a:srgbClr val="FFFFFF"/>
                </a:solidFill>
                <a:latin typeface="Raleway Bold"/>
                <a:ea typeface="Raleway Bold"/>
                <a:cs typeface="Raleway Bold"/>
                <a:sym typeface="Raleway Bold"/>
              </a:defRPr>
            </a:lvl1pPr>
          </a:lstStyle>
          <a:p>
            <a:pPr/>
            <a:r>
              <a:t>Wig Makers</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7" name="Picture 1" descr="Picture 1"/>
          <p:cNvPicPr>
            <a:picLocks noChangeAspect="1"/>
          </p:cNvPicPr>
          <p:nvPr/>
        </p:nvPicPr>
        <p:blipFill>
          <a:blip r:embed="rId2">
            <a:extLst/>
          </a:blip>
          <a:stretch>
            <a:fillRect/>
          </a:stretch>
        </p:blipFill>
        <p:spPr>
          <a:xfrm>
            <a:off x="0" y="0"/>
            <a:ext cx="12284531" cy="6912000"/>
          </a:xfrm>
          <a:prstGeom prst="rect">
            <a:avLst/>
          </a:prstGeom>
          <a:ln w="12700">
            <a:miter lim="400000"/>
          </a:ln>
        </p:spPr>
      </p:pic>
      <p:sp>
        <p:nvSpPr>
          <p:cNvPr id="278" name="TextBox 2"/>
          <p:cNvSpPr txBox="1"/>
          <p:nvPr/>
        </p:nvSpPr>
        <p:spPr>
          <a:xfrm>
            <a:off x="249905" y="5370989"/>
            <a:ext cx="3246566"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z="2400">
                <a:solidFill>
                  <a:srgbClr val="FFFFFF"/>
                </a:solidFill>
                <a:latin typeface="Raleway Bold"/>
                <a:ea typeface="Raleway Bold"/>
                <a:cs typeface="Raleway Bold"/>
                <a:sym typeface="Raleway Bold"/>
              </a:defRPr>
            </a:lvl1pPr>
          </a:lstStyle>
          <a:p>
            <a:pPr/>
            <a:r>
              <a:t>Prop Makers</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0" name="Picture 1" descr="Picture 1"/>
          <p:cNvPicPr>
            <a:picLocks noChangeAspect="1"/>
          </p:cNvPicPr>
          <p:nvPr/>
        </p:nvPicPr>
        <p:blipFill>
          <a:blip r:embed="rId2">
            <a:extLst/>
          </a:blip>
          <a:stretch>
            <a:fillRect/>
          </a:stretch>
        </p:blipFill>
        <p:spPr>
          <a:xfrm>
            <a:off x="0" y="0"/>
            <a:ext cx="12305090" cy="6912000"/>
          </a:xfrm>
          <a:prstGeom prst="rect">
            <a:avLst/>
          </a:prstGeom>
          <a:ln w="12700">
            <a:miter lim="400000"/>
          </a:ln>
        </p:spPr>
      </p:pic>
      <p:sp>
        <p:nvSpPr>
          <p:cNvPr id="281" name="TextBox 2"/>
          <p:cNvSpPr txBox="1"/>
          <p:nvPr/>
        </p:nvSpPr>
        <p:spPr>
          <a:xfrm>
            <a:off x="489601" y="381740"/>
            <a:ext cx="3246567"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z="2400">
                <a:solidFill>
                  <a:srgbClr val="FFFFFF"/>
                </a:solidFill>
                <a:latin typeface="Raleway Bold"/>
                <a:ea typeface="Raleway Bold"/>
                <a:cs typeface="Raleway Bold"/>
                <a:sym typeface="Raleway Bold"/>
              </a:defRPr>
            </a:lvl1pPr>
          </a:lstStyle>
          <a:p>
            <a:pPr/>
            <a:r>
              <a:t>Back Stage Tours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3" name="Title 2"/>
          <p:cNvSpPr txBox="1"/>
          <p:nvPr>
            <p:ph type="title"/>
          </p:nvPr>
        </p:nvSpPr>
        <p:spPr>
          <a:xfrm>
            <a:off x="479998" y="841921"/>
            <a:ext cx="11232003" cy="668215"/>
          </a:xfrm>
          <a:prstGeom prst="rect">
            <a:avLst/>
          </a:prstGeom>
        </p:spPr>
        <p:txBody>
          <a:bodyPr/>
          <a:lstStyle/>
          <a:p>
            <a:pPr/>
            <a:r>
              <a:t>Careers and job roles at the National Theatre</a:t>
            </a:r>
          </a:p>
        </p:txBody>
      </p:sp>
      <p:pic>
        <p:nvPicPr>
          <p:cNvPr id="284" name="Picture 3" descr="Picture 3"/>
          <p:cNvPicPr>
            <a:picLocks noChangeAspect="1"/>
          </p:cNvPicPr>
          <p:nvPr/>
        </p:nvPicPr>
        <p:blipFill>
          <a:blip r:embed="rId2">
            <a:extLst/>
          </a:blip>
          <a:stretch>
            <a:fillRect/>
          </a:stretch>
        </p:blipFill>
        <p:spPr>
          <a:xfrm>
            <a:off x="0" y="0"/>
            <a:ext cx="12192000" cy="6858000"/>
          </a:xfrm>
          <a:prstGeom prst="rect">
            <a:avLst/>
          </a:prstGeom>
          <a:ln w="12700">
            <a:miter lim="400000"/>
          </a:ln>
        </p:spPr>
      </p:pic>
      <p:pic>
        <p:nvPicPr>
          <p:cNvPr id="285" name="Picture 7" descr="Picture 7"/>
          <p:cNvPicPr>
            <a:picLocks noChangeAspect="1"/>
          </p:cNvPicPr>
          <p:nvPr/>
        </p:nvPicPr>
        <p:blipFill>
          <a:blip r:embed="rId3">
            <a:extLst/>
          </a:blip>
          <a:stretch>
            <a:fillRect/>
          </a:stretch>
        </p:blipFill>
        <p:spPr>
          <a:xfrm>
            <a:off x="1427239" y="1844068"/>
            <a:ext cx="7548403" cy="4680002"/>
          </a:xfrm>
          <a:prstGeom prst="rect">
            <a:avLst/>
          </a:prstGeom>
          <a:ln w="12700">
            <a:miter lim="400000"/>
          </a:ln>
        </p:spPr>
      </p:pic>
      <p:sp>
        <p:nvSpPr>
          <p:cNvPr id="286" name="Rectangle"/>
          <p:cNvSpPr/>
          <p:nvPr/>
        </p:nvSpPr>
        <p:spPr>
          <a:xfrm>
            <a:off x="391682" y="5586"/>
            <a:ext cx="1717726" cy="736672"/>
          </a:xfrm>
          <a:prstGeom prst="rect">
            <a:avLst/>
          </a:prstGeom>
          <a:solidFill>
            <a:srgbClr val="FFFFFF"/>
          </a:solidFill>
          <a:ln w="12700">
            <a:miter lim="400000"/>
          </a:ln>
        </p:spPr>
        <p:txBody>
          <a:bodyPr lIns="45718" tIns="45718" rIns="45718" bIns="45718" anchor="ctr"/>
          <a:lstStyle/>
          <a:p>
            <a:pPr>
              <a:defRPr>
                <a:latin typeface="+mn-lt"/>
                <a:ea typeface="+mn-ea"/>
                <a:cs typeface="+mn-cs"/>
                <a:sym typeface="Raleway Regular"/>
              </a:defRPr>
            </a:pPr>
          </a:p>
        </p:txBody>
      </p:sp>
      <p:pic>
        <p:nvPicPr>
          <p:cNvPr id="287" name="Picture 5" descr="Picture 5"/>
          <p:cNvPicPr>
            <a:picLocks noChangeAspect="1"/>
          </p:cNvPicPr>
          <p:nvPr/>
        </p:nvPicPr>
        <p:blipFill>
          <a:blip r:embed="rId4">
            <a:extLst/>
          </a:blip>
          <a:stretch>
            <a:fillRect/>
          </a:stretch>
        </p:blipFill>
        <p:spPr>
          <a:xfrm>
            <a:off x="237371" y="-106885"/>
            <a:ext cx="1578625" cy="855492"/>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9" name="Title 2"/>
          <p:cNvSpPr txBox="1"/>
          <p:nvPr>
            <p:ph type="title"/>
          </p:nvPr>
        </p:nvSpPr>
        <p:spPr>
          <a:xfrm>
            <a:off x="479998" y="768724"/>
            <a:ext cx="11232003" cy="668215"/>
          </a:xfrm>
          <a:prstGeom prst="rect">
            <a:avLst/>
          </a:prstGeom>
        </p:spPr>
        <p:txBody>
          <a:bodyPr/>
          <a:lstStyle/>
          <a:p>
            <a:pPr/>
            <a:r>
              <a:t>National Theatre job role and careers investigation</a:t>
            </a:r>
          </a:p>
        </p:txBody>
      </p:sp>
      <p:sp>
        <p:nvSpPr>
          <p:cNvPr id="290" name="Text Placeholder 1"/>
          <p:cNvSpPr txBox="1"/>
          <p:nvPr>
            <p:ph type="body" idx="1"/>
          </p:nvPr>
        </p:nvSpPr>
        <p:spPr>
          <a:xfrm>
            <a:off x="417755" y="1839736"/>
            <a:ext cx="11487202" cy="4732066"/>
          </a:xfrm>
          <a:prstGeom prst="rect">
            <a:avLst/>
          </a:prstGeom>
        </p:spPr>
        <p:txBody>
          <a:bodyPr/>
          <a:lstStyle/>
          <a:p>
            <a:pPr marL="0" indent="0" defTabSz="886967">
              <a:lnSpc>
                <a:spcPts val="1700"/>
              </a:lnSpc>
              <a:spcBef>
                <a:spcPts val="500"/>
              </a:spcBef>
              <a:buSzTx/>
              <a:buNone/>
              <a:defRPr sz="1900" u="sng">
                <a:solidFill>
                  <a:srgbClr val="000000"/>
                </a:solidFill>
                <a:latin typeface="Raleway Bold"/>
                <a:ea typeface="Raleway Bold"/>
                <a:cs typeface="Raleway Bold"/>
                <a:sym typeface="Raleway Bold"/>
              </a:defRPr>
            </a:pPr>
            <a:r>
              <a:t>Activity</a:t>
            </a:r>
          </a:p>
          <a:p>
            <a:pPr marL="0" indent="0" defTabSz="886967">
              <a:lnSpc>
                <a:spcPts val="1700"/>
              </a:lnSpc>
              <a:spcBef>
                <a:spcPts val="500"/>
              </a:spcBef>
              <a:buSzTx/>
              <a:buNone/>
              <a:defRPr sz="1900">
                <a:solidFill>
                  <a:srgbClr val="000000"/>
                </a:solidFill>
                <a:latin typeface="Raleway Bold"/>
                <a:ea typeface="Raleway Bold"/>
                <a:cs typeface="Raleway Bold"/>
                <a:sym typeface="Raleway Bold"/>
              </a:defRPr>
            </a:pPr>
            <a:r>
              <a:t>You will undertake an investigation into the job roles and careers at the National Theatre. You will create a max. 5 minute presentation based on your investigation. </a:t>
            </a:r>
          </a:p>
          <a:p>
            <a:pPr marL="0" indent="0" defTabSz="886967">
              <a:lnSpc>
                <a:spcPts val="1700"/>
              </a:lnSpc>
              <a:spcBef>
                <a:spcPts val="500"/>
              </a:spcBef>
              <a:buSzTx/>
              <a:buNone/>
              <a:defRPr sz="1900">
                <a:solidFill>
                  <a:srgbClr val="000000"/>
                </a:solidFill>
              </a:defRPr>
            </a:pPr>
            <a:r>
              <a:t>Your presentation needs to cover:</a:t>
            </a:r>
            <a:endParaRPr sz="1300"/>
          </a:p>
          <a:p>
            <a:pPr marL="443483" indent="-443483" defTabSz="886967">
              <a:lnSpc>
                <a:spcPts val="1700"/>
              </a:lnSpc>
              <a:spcBef>
                <a:spcPts val="700"/>
              </a:spcBef>
              <a:buClr>
                <a:srgbClr val="000000"/>
              </a:buClr>
              <a:buFontTx/>
              <a:buAutoNum type="arabicPeriod" startAt="1"/>
              <a:defRPr sz="1900">
                <a:solidFill>
                  <a:srgbClr val="000000"/>
                </a:solidFill>
              </a:defRPr>
            </a:pPr>
            <a:r>
              <a:t>What does the National Theatre do? </a:t>
            </a:r>
          </a:p>
          <a:p>
            <a:pPr marL="443483" indent="-443483" defTabSz="886967">
              <a:lnSpc>
                <a:spcPts val="1700"/>
              </a:lnSpc>
              <a:spcBef>
                <a:spcPts val="700"/>
              </a:spcBef>
              <a:buClr>
                <a:srgbClr val="000000"/>
              </a:buClr>
              <a:buFontTx/>
              <a:buAutoNum type="arabicPeriod" startAt="1"/>
              <a:defRPr sz="1900">
                <a:solidFill>
                  <a:srgbClr val="000000"/>
                </a:solidFill>
              </a:defRPr>
            </a:pPr>
            <a:r>
              <a:t>Outline some of the careers and job roles employees have at the National Theatre – cover both the ‘hidden’ and obvious jobs. </a:t>
            </a:r>
          </a:p>
          <a:p>
            <a:pPr marL="443483" indent="-443483" defTabSz="886967">
              <a:lnSpc>
                <a:spcPts val="1700"/>
              </a:lnSpc>
              <a:spcBef>
                <a:spcPts val="700"/>
              </a:spcBef>
              <a:buClr>
                <a:srgbClr val="000000"/>
              </a:buClr>
              <a:buFontTx/>
              <a:buAutoNum type="arabicPeriod" startAt="1"/>
              <a:defRPr sz="1900">
                <a:solidFill>
                  <a:srgbClr val="000000"/>
                </a:solidFill>
              </a:defRPr>
            </a:pPr>
            <a:r>
              <a:t>Give a detailed overview of the careers and job roles in at </a:t>
            </a:r>
            <a:r>
              <a:rPr u="sng">
                <a:latin typeface="Raleway Bold"/>
                <a:ea typeface="Raleway Bold"/>
                <a:cs typeface="Raleway Bold"/>
                <a:sym typeface="Raleway Bold"/>
              </a:rPr>
              <a:t>least one area </a:t>
            </a:r>
            <a:r>
              <a:t>of the theatre you are particularly interested in. Choose from: wardrobe, wigs, hair and make up, marketing, press, publishing, digital, NT Live, stage management, lighting, sound &amp; video, touring productions, new work, development, designers, directors and actors.</a:t>
            </a:r>
          </a:p>
          <a:p>
            <a:pPr marL="443483" indent="-443483" defTabSz="886967">
              <a:lnSpc>
                <a:spcPts val="1700"/>
              </a:lnSpc>
              <a:spcBef>
                <a:spcPts val="700"/>
              </a:spcBef>
              <a:buClr>
                <a:srgbClr val="000000"/>
              </a:buClr>
              <a:buFontTx/>
              <a:buAutoNum type="arabicPeriod" startAt="1"/>
              <a:defRPr sz="1900">
                <a:solidFill>
                  <a:srgbClr val="000000"/>
                </a:solidFill>
              </a:defRPr>
            </a:pPr>
            <a:r>
              <a:t>Describe the skills and attributes you need to be successful in the job roles and careers you have identified.</a:t>
            </a:r>
          </a:p>
          <a:p>
            <a:pPr marL="443483" indent="-443483" defTabSz="886967">
              <a:lnSpc>
                <a:spcPts val="1700"/>
              </a:lnSpc>
              <a:spcBef>
                <a:spcPts val="700"/>
              </a:spcBef>
              <a:buClr>
                <a:srgbClr val="000000"/>
              </a:buClr>
              <a:buFontTx/>
              <a:buAutoNum type="arabicPeriod" startAt="1"/>
              <a:defRPr sz="1900">
                <a:solidFill>
                  <a:srgbClr val="000000"/>
                </a:solidFill>
              </a:defRPr>
            </a:pPr>
            <a:r>
              <a:t>Give a detailed summary of </a:t>
            </a:r>
            <a:r>
              <a:rPr u="sng">
                <a:latin typeface="Raleway Bold"/>
                <a:ea typeface="Raleway Bold"/>
                <a:cs typeface="Raleway Bold"/>
                <a:sym typeface="Raleway Bold"/>
              </a:rPr>
              <a:t>at least one </a:t>
            </a:r>
            <a:r>
              <a:t>of the 21 job roles at the National Theatre listed on their YouTube channel </a:t>
            </a:r>
            <a:r>
              <a:rPr u="sng">
                <a:solidFill>
                  <a:srgbClr val="0000FF"/>
                </a:solidFill>
                <a:uFill>
                  <a:solidFill>
                    <a:srgbClr val="0000FF"/>
                  </a:solidFill>
                </a:uFill>
                <a:hlinkClick r:id="rId2" invalidUrl="" action="" tgtFrame="" tooltip="" history="1" highlightClick="0" endSnd="0"/>
              </a:rPr>
              <a:t>https</a:t>
            </a:r>
            <a:r>
              <a:rPr u="sng">
                <a:solidFill>
                  <a:srgbClr val="0000FF"/>
                </a:solidFill>
                <a:uFill>
                  <a:solidFill>
                    <a:srgbClr val="0000FF"/>
                  </a:solidFill>
                </a:uFill>
                <a:hlinkClick r:id="rId2" invalidUrl="" action="" tgtFrame="" tooltip="" history="1" highlightClick="0" endSnd="0"/>
              </a:rPr>
              <a:t>://www.youtube.com/playlist?list=PLJgBmjHpqgs5SvR8xSnvuHcFTbDl_hta6</a:t>
            </a:r>
            <a:endParaRPr u="sng">
              <a:solidFill>
                <a:srgbClr val="57BED3"/>
              </a:solidFill>
            </a:endParaRPr>
          </a:p>
          <a:p>
            <a:pPr marL="443483" indent="-443483" defTabSz="886967">
              <a:lnSpc>
                <a:spcPts val="1700"/>
              </a:lnSpc>
              <a:spcBef>
                <a:spcPts val="700"/>
              </a:spcBef>
              <a:buClr>
                <a:srgbClr val="000000"/>
              </a:buClr>
              <a:buFontTx/>
              <a:buAutoNum type="arabicPeriod" startAt="1"/>
              <a:defRPr sz="1900">
                <a:solidFill>
                  <a:srgbClr val="000000"/>
                </a:solidFill>
              </a:defRPr>
            </a:pPr>
            <a:r>
              <a:t>Include in your presentation the </a:t>
            </a:r>
            <a:r>
              <a:rPr u="sng">
                <a:latin typeface="Raleway Bold"/>
                <a:ea typeface="Raleway Bold"/>
                <a:cs typeface="Raleway Bold"/>
                <a:sym typeface="Raleway Bold"/>
              </a:rPr>
              <a:t>5 most interesting </a:t>
            </a:r>
            <a:r>
              <a:t>things you have found out about the National Theatre.</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 name="Text Placeholder 1"/>
          <p:cNvSpPr txBox="1"/>
          <p:nvPr>
            <p:ph type="body" sz="half" idx="1"/>
          </p:nvPr>
        </p:nvSpPr>
        <p:spPr>
          <a:xfrm>
            <a:off x="480391" y="1840375"/>
            <a:ext cx="11231610" cy="1616535"/>
          </a:xfrm>
          <a:prstGeom prst="rect">
            <a:avLst/>
          </a:prstGeom>
        </p:spPr>
        <p:txBody>
          <a:bodyPr/>
          <a:lstStyle/>
          <a:p>
            <a:pPr marL="0" indent="0">
              <a:buSzTx/>
              <a:buNone/>
              <a:defRPr sz="2000">
                <a:solidFill>
                  <a:srgbClr val="000000"/>
                </a:solidFill>
              </a:defRPr>
            </a:pPr>
            <a:r>
              <a:t>You are going to investigate both the obvious and the ’hidden’ jobs at the National Theatre. </a:t>
            </a:r>
            <a:endParaRPr u="sng"/>
          </a:p>
          <a:p>
            <a:pPr marL="0" indent="0">
              <a:buSzTx/>
              <a:buNone/>
              <a:defRPr sz="2000">
                <a:solidFill>
                  <a:srgbClr val="000000"/>
                </a:solidFill>
              </a:defRPr>
            </a:pPr>
            <a:r>
              <a:t>To find out more about what ‘hidden’ jobs are click on the link below and watch the video. </a:t>
            </a:r>
          </a:p>
          <a:p>
            <a:pPr marL="0" indent="0">
              <a:buSzTx/>
              <a:buNone/>
              <a:defRPr b="1" sz="2000" u="sng">
                <a:solidFill>
                  <a:srgbClr val="000000"/>
                </a:solidFill>
                <a:latin typeface="Arial"/>
                <a:ea typeface="Arial"/>
                <a:cs typeface="Arial"/>
                <a:sym typeface="Arial"/>
              </a:defRPr>
            </a:pPr>
            <a:r>
              <a:t>Activity</a:t>
            </a:r>
          </a:p>
          <a:p>
            <a:pPr>
              <a:defRPr sz="2000">
                <a:solidFill>
                  <a:srgbClr val="000000"/>
                </a:solidFill>
              </a:defRPr>
            </a:pPr>
            <a:r>
              <a:t>With a partner list all the jobs in the video. </a:t>
            </a:r>
          </a:p>
          <a:p>
            <a:pPr>
              <a:defRPr sz="2000">
                <a:solidFill>
                  <a:srgbClr val="000000"/>
                </a:solidFill>
              </a:defRPr>
            </a:pPr>
            <a:r>
              <a:t>Compare your list with a partner and split the jobs listed into 2 columns ‘obvious’ and  ‘hidden</a:t>
            </a:r>
            <a:r>
              <a:rPr sz="1800"/>
              <a:t>’</a:t>
            </a:r>
          </a:p>
        </p:txBody>
      </p:sp>
      <p:sp>
        <p:nvSpPr>
          <p:cNvPr id="293" name="Title 2"/>
          <p:cNvSpPr txBox="1"/>
          <p:nvPr>
            <p:ph type="title"/>
          </p:nvPr>
        </p:nvSpPr>
        <p:spPr>
          <a:xfrm>
            <a:off x="479998" y="885785"/>
            <a:ext cx="11232003" cy="1186054"/>
          </a:xfrm>
          <a:prstGeom prst="rect">
            <a:avLst/>
          </a:prstGeom>
        </p:spPr>
        <p:txBody>
          <a:bodyPr/>
          <a:lstStyle/>
          <a:p>
            <a:pPr/>
            <a:r>
              <a:t>Before you undertake your investigation you need to understand what obvious vs ‘hidden’ jobs are</a:t>
            </a:r>
          </a:p>
        </p:txBody>
      </p:sp>
      <p:pic>
        <p:nvPicPr>
          <p:cNvPr id="294" name="pqjJz_BjC3A" descr="pqjJz_BjC3A"/>
          <p:cNvPicPr>
            <a:picLocks noChangeAspect="1"/>
          </p:cNvPicPr>
          <p:nvPr/>
        </p:nvPicPr>
        <p:blipFill>
          <a:blip r:embed="rId2">
            <a:extLst/>
          </a:blip>
          <a:stretch>
            <a:fillRect/>
          </a:stretch>
        </p:blipFill>
        <p:spPr>
          <a:xfrm>
            <a:off x="3317249" y="3920923"/>
            <a:ext cx="4657710" cy="2619963"/>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AFAFA"/>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Raleway Regular"/>
        <a:ea typeface="Raleway Regular"/>
        <a:cs typeface="Raleway Regular"/>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AFAFA"/>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upright="0">
        <a:spAutoFit/>
      </a:bodyPr>
      <a:lstStyle>
        <a:def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Raleway Regular"/>
        <a:ea typeface="Raleway Regular"/>
        <a:cs typeface="Raleway Regular"/>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AFAFA"/>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upright="0">
        <a:spAutoFit/>
      </a:bodyPr>
      <a:lstStyle>
        <a:def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189"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