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24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82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29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46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631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71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80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152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57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13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894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F84B9C4-77DA-4875-910E-3A954E1156F6}" type="datetimeFigureOut">
              <a:rPr lang="en-GB" smtClean="0"/>
              <a:t>24/02/2020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7F60660-30C5-4AE1-810D-C69F0D7F36BF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69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Projects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What you need to include in your presentation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891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are we doing?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- Putting on a 40 minute coaching session- to incorporate and display different workplace/ transferable skills </a:t>
            </a:r>
          </a:p>
          <a:p>
            <a:r>
              <a:rPr lang="en-GB" b="1" dirty="0" smtClean="0"/>
              <a:t>- What will this look like? </a:t>
            </a:r>
          </a:p>
          <a:p>
            <a:r>
              <a:rPr lang="en-GB" dirty="0" smtClean="0"/>
              <a:t>- In groups deliver a warm up- specific drill designed around a skill- cool down/ question and answer</a:t>
            </a:r>
          </a:p>
          <a:p>
            <a:r>
              <a:rPr lang="en-GB" dirty="0" smtClean="0"/>
              <a:t>- Confidently discuss with employers what you have done and why you have done it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59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What do I need to include?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- Lesson planner/ coaching session </a:t>
            </a:r>
          </a:p>
          <a:p>
            <a:r>
              <a:rPr lang="en-GB" dirty="0" smtClean="0"/>
              <a:t>- Specific examples of how/where you’re using work place skills</a:t>
            </a:r>
          </a:p>
          <a:p>
            <a:r>
              <a:rPr lang="en-GB" dirty="0" smtClean="0"/>
              <a:t>- Evidence (photos, planning, learning mats, different coaches looked at)</a:t>
            </a:r>
          </a:p>
          <a:p>
            <a:r>
              <a:rPr lang="en-GB" dirty="0" smtClean="0"/>
              <a:t>- Different coaching styles used </a:t>
            </a:r>
          </a:p>
          <a:p>
            <a:r>
              <a:rPr lang="en-GB" dirty="0" smtClean="0"/>
              <a:t>- How will you present…….. film? Portfolio? Power Point? A1 presentation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44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Different skills we should be using 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497" y="1737360"/>
            <a:ext cx="5846445" cy="4131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32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Different skills we should be using continued </a:t>
            </a:r>
            <a:endParaRPr lang="en-GB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23326" y="1846263"/>
            <a:ext cx="3005674" cy="402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149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Today-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will have today’s and the next lesson to plan your sessions- </a:t>
            </a:r>
          </a:p>
          <a:p>
            <a:r>
              <a:rPr lang="en-GB" dirty="0" smtClean="0"/>
              <a:t>It must include the following- </a:t>
            </a:r>
          </a:p>
          <a:p>
            <a:r>
              <a:rPr lang="en-GB" dirty="0" smtClean="0"/>
              <a:t>- A warm up</a:t>
            </a:r>
          </a:p>
          <a:p>
            <a:r>
              <a:rPr lang="en-GB" dirty="0" smtClean="0"/>
              <a:t>- Explanation of what you’re doing</a:t>
            </a:r>
          </a:p>
          <a:p>
            <a:r>
              <a:rPr lang="en-GB" dirty="0" smtClean="0"/>
              <a:t>- Delivery of the drill</a:t>
            </a:r>
          </a:p>
          <a:p>
            <a:r>
              <a:rPr lang="en-GB" dirty="0" smtClean="0"/>
              <a:t>- Question and answer</a:t>
            </a:r>
          </a:p>
          <a:p>
            <a:r>
              <a:rPr lang="en-GB" dirty="0" smtClean="0"/>
              <a:t>You must think of……….timings, roles, work place skills in use, facilities, equipment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89885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261</TotalTime>
  <Words>198</Words>
  <Application>Microsoft Office PowerPoint</Application>
  <PresentationFormat>Widescreen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Calibri</vt:lpstr>
      <vt:lpstr>Calibri Light</vt:lpstr>
      <vt:lpstr>Retrospect</vt:lpstr>
      <vt:lpstr>Projects </vt:lpstr>
      <vt:lpstr>What are we doing? </vt:lpstr>
      <vt:lpstr>What do I need to include? </vt:lpstr>
      <vt:lpstr>Different skills we should be using </vt:lpstr>
      <vt:lpstr>Different skills we should be using continued </vt:lpstr>
      <vt:lpstr>Today- </vt:lpstr>
    </vt:vector>
  </TitlesOfParts>
  <Company>Litherland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Charlie Allis</dc:creator>
  <cp:lastModifiedBy>Charlie Allis</cp:lastModifiedBy>
  <cp:revision>5</cp:revision>
  <dcterms:created xsi:type="dcterms:W3CDTF">2020-02-24T14:41:51Z</dcterms:created>
  <dcterms:modified xsi:type="dcterms:W3CDTF">2020-02-24T19:02:52Z</dcterms:modified>
</cp:coreProperties>
</file>