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2"/>
  </p:sldMasterIdLst>
  <p:sldIdLst>
    <p:sldId id="280" r:id="rId3"/>
    <p:sldId id="281" r:id="rId4"/>
    <p:sldId id="266" r:id="rId5"/>
    <p:sldId id="268" r:id="rId6"/>
    <p:sldId id="270" r:id="rId7"/>
    <p:sldId id="273" r:id="rId8"/>
    <p:sldId id="272" r:id="rId9"/>
    <p:sldId id="274" r:id="rId10"/>
    <p:sldId id="275" r:id="rId11"/>
    <p:sldId id="277" r:id="rId12"/>
    <p:sldId id="283" r:id="rId13"/>
    <p:sldId id="278" r:id="rId14"/>
    <p:sldId id="279" r:id="rId15"/>
    <p:sldId id="28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68" autoAdjust="0"/>
  </p:normalViewPr>
  <p:slideViewPr>
    <p:cSldViewPr>
      <p:cViewPr varScale="1">
        <p:scale>
          <a:sx n="95" d="100"/>
          <a:sy n="95" d="100"/>
        </p:scale>
        <p:origin x="109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09198D-2B06-624F-84E6-73585D4910A3}" type="doc">
      <dgm:prSet loTypeId="urn:microsoft.com/office/officeart/2005/8/layout/radial4" loCatId="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79B0487-41E9-1E4F-8BF9-099806BA3D74}">
      <dgm:prSet phldrT="[Text]"/>
      <dgm:spPr/>
      <dgm:t>
        <a:bodyPr/>
        <a:lstStyle/>
        <a:p>
          <a:r>
            <a:rPr lang="en-US" dirty="0" smtClean="0"/>
            <a:t>Roles</a:t>
          </a:r>
          <a:endParaRPr lang="en-US" dirty="0"/>
        </a:p>
      </dgm:t>
    </dgm:pt>
    <dgm:pt modelId="{4831B5B6-3993-0F4B-A716-5DF3F33D6FE0}" type="parTrans" cxnId="{EF7B5660-BBDF-844C-ABB8-80AA4C7215FC}">
      <dgm:prSet/>
      <dgm:spPr/>
      <dgm:t>
        <a:bodyPr/>
        <a:lstStyle/>
        <a:p>
          <a:endParaRPr lang="en-US"/>
        </a:p>
      </dgm:t>
    </dgm:pt>
    <dgm:pt modelId="{58E8FD27-137E-904C-95A3-561957F65C3D}" type="sibTrans" cxnId="{EF7B5660-BBDF-844C-ABB8-80AA4C7215FC}">
      <dgm:prSet/>
      <dgm:spPr/>
      <dgm:t>
        <a:bodyPr/>
        <a:lstStyle/>
        <a:p>
          <a:endParaRPr lang="en-US"/>
        </a:p>
      </dgm:t>
    </dgm:pt>
    <dgm:pt modelId="{666BE3D8-4306-B24C-95D8-144D7E234E50}">
      <dgm:prSet phldrT="[Text]"/>
      <dgm:spPr/>
      <dgm:t>
        <a:bodyPr/>
        <a:lstStyle/>
        <a:p>
          <a:r>
            <a:rPr lang="en-US" dirty="0" smtClean="0"/>
            <a:t>Innovator</a:t>
          </a:r>
          <a:endParaRPr lang="en-US" dirty="0"/>
        </a:p>
      </dgm:t>
    </dgm:pt>
    <dgm:pt modelId="{DAA5EC71-F407-1F4C-8DB6-B065EF6E3C8C}" type="parTrans" cxnId="{274A8B23-4CDC-334C-B8A6-4842DE29099A}">
      <dgm:prSet/>
      <dgm:spPr/>
      <dgm:t>
        <a:bodyPr/>
        <a:lstStyle/>
        <a:p>
          <a:endParaRPr lang="en-US"/>
        </a:p>
      </dgm:t>
    </dgm:pt>
    <dgm:pt modelId="{336934A6-48FC-2A47-9C0E-81DF72F85FCC}" type="sibTrans" cxnId="{274A8B23-4CDC-334C-B8A6-4842DE29099A}">
      <dgm:prSet/>
      <dgm:spPr/>
      <dgm:t>
        <a:bodyPr/>
        <a:lstStyle/>
        <a:p>
          <a:endParaRPr lang="en-US"/>
        </a:p>
      </dgm:t>
    </dgm:pt>
    <dgm:pt modelId="{32E899AE-DCB9-D543-91AC-3D7E5F4B8B38}">
      <dgm:prSet phldrT="[Text]"/>
      <dgm:spPr/>
      <dgm:t>
        <a:bodyPr/>
        <a:lstStyle/>
        <a:p>
          <a:r>
            <a:rPr lang="en-US" dirty="0" smtClean="0"/>
            <a:t>Manager</a:t>
          </a:r>
          <a:endParaRPr lang="en-US" dirty="0"/>
        </a:p>
      </dgm:t>
    </dgm:pt>
    <dgm:pt modelId="{6D0911A1-5504-1A47-B5AE-2E45B5056255}" type="parTrans" cxnId="{7D6FF6BF-93BE-A74C-987F-F5584203564D}">
      <dgm:prSet/>
      <dgm:spPr/>
      <dgm:t>
        <a:bodyPr/>
        <a:lstStyle/>
        <a:p>
          <a:endParaRPr lang="en-US"/>
        </a:p>
      </dgm:t>
    </dgm:pt>
    <dgm:pt modelId="{96A5E9F1-084C-9140-B49F-AF03552FEEB5}" type="sibTrans" cxnId="{7D6FF6BF-93BE-A74C-987F-F5584203564D}">
      <dgm:prSet/>
      <dgm:spPr/>
      <dgm:t>
        <a:bodyPr/>
        <a:lstStyle/>
        <a:p>
          <a:endParaRPr lang="en-US"/>
        </a:p>
      </dgm:t>
    </dgm:pt>
    <dgm:pt modelId="{E27DD23E-1D85-9A4B-B81F-19080E92A796}">
      <dgm:prSet phldrT="[Text]"/>
      <dgm:spPr/>
      <dgm:t>
        <a:bodyPr/>
        <a:lstStyle/>
        <a:p>
          <a:r>
            <a:rPr lang="en-US" dirty="0" smtClean="0"/>
            <a:t>Trainer</a:t>
          </a:r>
          <a:endParaRPr lang="en-US" dirty="0"/>
        </a:p>
      </dgm:t>
    </dgm:pt>
    <dgm:pt modelId="{A626C2C4-5410-214E-B4D9-C680CC777227}" type="parTrans" cxnId="{336C018F-F7E8-2F46-87B9-49E9C9FDBD8E}">
      <dgm:prSet/>
      <dgm:spPr/>
      <dgm:t>
        <a:bodyPr/>
        <a:lstStyle/>
        <a:p>
          <a:endParaRPr lang="en-US"/>
        </a:p>
      </dgm:t>
    </dgm:pt>
    <dgm:pt modelId="{6E8ED2C4-A30F-A64C-8936-231E2FE5D621}" type="sibTrans" cxnId="{336C018F-F7E8-2F46-87B9-49E9C9FDBD8E}">
      <dgm:prSet/>
      <dgm:spPr/>
      <dgm:t>
        <a:bodyPr/>
        <a:lstStyle/>
        <a:p>
          <a:endParaRPr lang="en-US"/>
        </a:p>
      </dgm:t>
    </dgm:pt>
    <dgm:pt modelId="{6E78F54B-6F20-0745-B69C-45EC1693C780}">
      <dgm:prSet phldrT="[Text]"/>
      <dgm:spPr/>
      <dgm:t>
        <a:bodyPr/>
        <a:lstStyle/>
        <a:p>
          <a:r>
            <a:rPr lang="en-US" dirty="0" smtClean="0"/>
            <a:t>Friend</a:t>
          </a:r>
          <a:endParaRPr lang="en-US" dirty="0"/>
        </a:p>
      </dgm:t>
    </dgm:pt>
    <dgm:pt modelId="{428AD0FF-9D90-2243-B0E2-921FAA689C99}" type="parTrans" cxnId="{74CDBCFD-1A77-A14D-980C-2D27E1D5127D}">
      <dgm:prSet/>
      <dgm:spPr/>
      <dgm:t>
        <a:bodyPr/>
        <a:lstStyle/>
        <a:p>
          <a:endParaRPr lang="en-US"/>
        </a:p>
      </dgm:t>
    </dgm:pt>
    <dgm:pt modelId="{B081A1A5-CCAD-4241-BD35-F386A30F4AA2}" type="sibTrans" cxnId="{74CDBCFD-1A77-A14D-980C-2D27E1D5127D}">
      <dgm:prSet/>
      <dgm:spPr/>
      <dgm:t>
        <a:bodyPr/>
        <a:lstStyle/>
        <a:p>
          <a:endParaRPr lang="en-US"/>
        </a:p>
      </dgm:t>
    </dgm:pt>
    <dgm:pt modelId="{640DC77B-C30C-FA49-8E4B-A6409BEC94F3}">
      <dgm:prSet phldrT="[Text]"/>
      <dgm:spPr/>
      <dgm:t>
        <a:bodyPr/>
        <a:lstStyle/>
        <a:p>
          <a:r>
            <a:rPr lang="en-US" dirty="0" smtClean="0"/>
            <a:t>Role model</a:t>
          </a:r>
          <a:endParaRPr lang="en-US" dirty="0"/>
        </a:p>
      </dgm:t>
    </dgm:pt>
    <dgm:pt modelId="{E5404B2A-EFDC-AC4F-98DE-8C8CC6690532}" type="parTrans" cxnId="{A59CAD0A-682C-8F41-A8CD-04FFA74049B3}">
      <dgm:prSet/>
      <dgm:spPr/>
      <dgm:t>
        <a:bodyPr/>
        <a:lstStyle/>
        <a:p>
          <a:endParaRPr lang="en-US"/>
        </a:p>
      </dgm:t>
    </dgm:pt>
    <dgm:pt modelId="{A18A5E0A-B4A5-B34E-9EB1-263B6E992BF3}" type="sibTrans" cxnId="{A59CAD0A-682C-8F41-A8CD-04FFA74049B3}">
      <dgm:prSet/>
      <dgm:spPr/>
      <dgm:t>
        <a:bodyPr/>
        <a:lstStyle/>
        <a:p>
          <a:endParaRPr lang="en-US"/>
        </a:p>
      </dgm:t>
    </dgm:pt>
    <dgm:pt modelId="{5BDE06E3-4F02-FC4B-A736-2A1A62FEC0EE}">
      <dgm:prSet phldrT="[Text]"/>
      <dgm:spPr/>
      <dgm:t>
        <a:bodyPr/>
        <a:lstStyle/>
        <a:p>
          <a:r>
            <a:rPr lang="en-US" dirty="0" smtClean="0"/>
            <a:t>Educator</a:t>
          </a:r>
          <a:endParaRPr lang="en-US" dirty="0"/>
        </a:p>
      </dgm:t>
    </dgm:pt>
    <dgm:pt modelId="{ED08EB91-8FEC-C640-AFF8-B424AF401B74}" type="parTrans" cxnId="{6FF6C9F3-EBCE-D04A-8577-BB1589F05ABC}">
      <dgm:prSet/>
      <dgm:spPr/>
      <dgm:t>
        <a:bodyPr/>
        <a:lstStyle/>
        <a:p>
          <a:endParaRPr lang="en-US"/>
        </a:p>
      </dgm:t>
    </dgm:pt>
    <dgm:pt modelId="{7ECB4BAA-EE42-214F-8395-57A43C437D84}" type="sibTrans" cxnId="{6FF6C9F3-EBCE-D04A-8577-BB1589F05ABC}">
      <dgm:prSet/>
      <dgm:spPr/>
      <dgm:t>
        <a:bodyPr/>
        <a:lstStyle/>
        <a:p>
          <a:endParaRPr lang="en-US"/>
        </a:p>
      </dgm:t>
    </dgm:pt>
    <dgm:pt modelId="{3990C6C4-B7C4-4747-89C6-2C28D6BCB0DF}" type="pres">
      <dgm:prSet presAssocID="{2609198D-2B06-624F-84E6-73585D4910A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C82C400-0CE8-8B4C-B8B9-0FA42B0DF03A}" type="pres">
      <dgm:prSet presAssocID="{479B0487-41E9-1E4F-8BF9-099806BA3D74}" presName="centerShape" presStyleLbl="node0" presStyleIdx="0" presStyleCnt="1"/>
      <dgm:spPr/>
      <dgm:t>
        <a:bodyPr/>
        <a:lstStyle/>
        <a:p>
          <a:endParaRPr lang="en-US"/>
        </a:p>
      </dgm:t>
    </dgm:pt>
    <dgm:pt modelId="{4D69134D-E9D4-E449-A375-55D2D1E51BDF}" type="pres">
      <dgm:prSet presAssocID="{DAA5EC71-F407-1F4C-8DB6-B065EF6E3C8C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83990466-D301-4B48-9501-2E0F8FFE7779}" type="pres">
      <dgm:prSet presAssocID="{666BE3D8-4306-B24C-95D8-144D7E234E5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AA811A-30A1-2943-A8C2-32657B63D2BF}" type="pres">
      <dgm:prSet presAssocID="{428AD0FF-9D90-2243-B0E2-921FAA689C99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DCE3D37B-70FA-D54D-B9EA-AA22A7F9C07F}" type="pres">
      <dgm:prSet presAssocID="{6E78F54B-6F20-0745-B69C-45EC1693C78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5DA0D-E4F3-F34A-8038-A3E89AE30DCF}" type="pres">
      <dgm:prSet presAssocID="{6D0911A1-5504-1A47-B5AE-2E45B5056255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4E1BE042-C11E-8149-9EA5-879B501CA98B}" type="pres">
      <dgm:prSet presAssocID="{32E899AE-DCB9-D543-91AC-3D7E5F4B8B3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895C55-4D50-014C-9BC9-A907999EF138}" type="pres">
      <dgm:prSet presAssocID="{A626C2C4-5410-214E-B4D9-C680CC777227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608316F2-9B9F-834B-8166-6B59C40399C2}" type="pres">
      <dgm:prSet presAssocID="{E27DD23E-1D85-9A4B-B81F-19080E92A79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2D4624-D4B2-B045-AFA2-8B57FF78ADA8}" type="pres">
      <dgm:prSet presAssocID="{E5404B2A-EFDC-AC4F-98DE-8C8CC6690532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89146877-7901-3141-8429-FEB5CFAB0D0B}" type="pres">
      <dgm:prSet presAssocID="{640DC77B-C30C-FA49-8E4B-A6409BEC94F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BA65A-6757-9343-A636-457E8D20EB66}" type="pres">
      <dgm:prSet presAssocID="{ED08EB91-8FEC-C640-AFF8-B424AF401B74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8ED480B4-55D7-AE42-B132-3A5ED35946D5}" type="pres">
      <dgm:prSet presAssocID="{5BDE06E3-4F02-FC4B-A736-2A1A62FEC0E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9CAD0A-682C-8F41-A8CD-04FFA74049B3}" srcId="{479B0487-41E9-1E4F-8BF9-099806BA3D74}" destId="{640DC77B-C30C-FA49-8E4B-A6409BEC94F3}" srcOrd="4" destOrd="0" parTransId="{E5404B2A-EFDC-AC4F-98DE-8C8CC6690532}" sibTransId="{A18A5E0A-B4A5-B34E-9EB1-263B6E992BF3}"/>
    <dgm:cxn modelId="{C39F826E-3112-F740-9AD9-661A3231394A}" type="presOf" srcId="{2609198D-2B06-624F-84E6-73585D4910A3}" destId="{3990C6C4-B7C4-4747-89C6-2C28D6BCB0DF}" srcOrd="0" destOrd="0" presId="urn:microsoft.com/office/officeart/2005/8/layout/radial4"/>
    <dgm:cxn modelId="{7D6FF6BF-93BE-A74C-987F-F5584203564D}" srcId="{479B0487-41E9-1E4F-8BF9-099806BA3D74}" destId="{32E899AE-DCB9-D543-91AC-3D7E5F4B8B38}" srcOrd="2" destOrd="0" parTransId="{6D0911A1-5504-1A47-B5AE-2E45B5056255}" sibTransId="{96A5E9F1-084C-9140-B49F-AF03552FEEB5}"/>
    <dgm:cxn modelId="{E3CED503-31D4-F64B-927B-2F40FA8E39A6}" type="presOf" srcId="{666BE3D8-4306-B24C-95D8-144D7E234E50}" destId="{83990466-D301-4B48-9501-2E0F8FFE7779}" srcOrd="0" destOrd="0" presId="urn:microsoft.com/office/officeart/2005/8/layout/radial4"/>
    <dgm:cxn modelId="{EF7B5660-BBDF-844C-ABB8-80AA4C7215FC}" srcId="{2609198D-2B06-624F-84E6-73585D4910A3}" destId="{479B0487-41E9-1E4F-8BF9-099806BA3D74}" srcOrd="0" destOrd="0" parTransId="{4831B5B6-3993-0F4B-A716-5DF3F33D6FE0}" sibTransId="{58E8FD27-137E-904C-95A3-561957F65C3D}"/>
    <dgm:cxn modelId="{44D47EAD-91DB-9A40-B1A6-C023F892EC05}" type="presOf" srcId="{5BDE06E3-4F02-FC4B-A736-2A1A62FEC0EE}" destId="{8ED480B4-55D7-AE42-B132-3A5ED35946D5}" srcOrd="0" destOrd="0" presId="urn:microsoft.com/office/officeart/2005/8/layout/radial4"/>
    <dgm:cxn modelId="{BC965968-7D83-AF47-886E-DBD036F171A3}" type="presOf" srcId="{ED08EB91-8FEC-C640-AFF8-B424AF401B74}" destId="{4E5BA65A-6757-9343-A636-457E8D20EB66}" srcOrd="0" destOrd="0" presId="urn:microsoft.com/office/officeart/2005/8/layout/radial4"/>
    <dgm:cxn modelId="{E1ABCA47-4635-C24F-9825-DFB436312068}" type="presOf" srcId="{E27DD23E-1D85-9A4B-B81F-19080E92A796}" destId="{608316F2-9B9F-834B-8166-6B59C40399C2}" srcOrd="0" destOrd="0" presId="urn:microsoft.com/office/officeart/2005/8/layout/radial4"/>
    <dgm:cxn modelId="{6FF6C9F3-EBCE-D04A-8577-BB1589F05ABC}" srcId="{479B0487-41E9-1E4F-8BF9-099806BA3D74}" destId="{5BDE06E3-4F02-FC4B-A736-2A1A62FEC0EE}" srcOrd="5" destOrd="0" parTransId="{ED08EB91-8FEC-C640-AFF8-B424AF401B74}" sibTransId="{7ECB4BAA-EE42-214F-8395-57A43C437D84}"/>
    <dgm:cxn modelId="{507E5D84-7149-6B48-8D9C-2BA8F62E2DAE}" type="presOf" srcId="{32E899AE-DCB9-D543-91AC-3D7E5F4B8B38}" destId="{4E1BE042-C11E-8149-9EA5-879B501CA98B}" srcOrd="0" destOrd="0" presId="urn:microsoft.com/office/officeart/2005/8/layout/radial4"/>
    <dgm:cxn modelId="{AD2F21AB-E0B6-FB46-85C4-33ACCBDC24BF}" type="presOf" srcId="{6D0911A1-5504-1A47-B5AE-2E45B5056255}" destId="{B345DA0D-E4F3-F34A-8038-A3E89AE30DCF}" srcOrd="0" destOrd="0" presId="urn:microsoft.com/office/officeart/2005/8/layout/radial4"/>
    <dgm:cxn modelId="{74CDBCFD-1A77-A14D-980C-2D27E1D5127D}" srcId="{479B0487-41E9-1E4F-8BF9-099806BA3D74}" destId="{6E78F54B-6F20-0745-B69C-45EC1693C780}" srcOrd="1" destOrd="0" parTransId="{428AD0FF-9D90-2243-B0E2-921FAA689C99}" sibTransId="{B081A1A5-CCAD-4241-BD35-F386A30F4AA2}"/>
    <dgm:cxn modelId="{9D84628B-70B1-A646-8E38-1D964ED677C6}" type="presOf" srcId="{DAA5EC71-F407-1F4C-8DB6-B065EF6E3C8C}" destId="{4D69134D-E9D4-E449-A375-55D2D1E51BDF}" srcOrd="0" destOrd="0" presId="urn:microsoft.com/office/officeart/2005/8/layout/radial4"/>
    <dgm:cxn modelId="{DE9B42CA-5C18-1B4A-9A5D-84EA8BFC69BF}" type="presOf" srcId="{428AD0FF-9D90-2243-B0E2-921FAA689C99}" destId="{79AA811A-30A1-2943-A8C2-32657B63D2BF}" srcOrd="0" destOrd="0" presId="urn:microsoft.com/office/officeart/2005/8/layout/radial4"/>
    <dgm:cxn modelId="{C98968B7-77C6-CF47-95C6-AD4A05E9F9CB}" type="presOf" srcId="{E5404B2A-EFDC-AC4F-98DE-8C8CC6690532}" destId="{322D4624-D4B2-B045-AFA2-8B57FF78ADA8}" srcOrd="0" destOrd="0" presId="urn:microsoft.com/office/officeart/2005/8/layout/radial4"/>
    <dgm:cxn modelId="{336C018F-F7E8-2F46-87B9-49E9C9FDBD8E}" srcId="{479B0487-41E9-1E4F-8BF9-099806BA3D74}" destId="{E27DD23E-1D85-9A4B-B81F-19080E92A796}" srcOrd="3" destOrd="0" parTransId="{A626C2C4-5410-214E-B4D9-C680CC777227}" sibTransId="{6E8ED2C4-A30F-A64C-8936-231E2FE5D621}"/>
    <dgm:cxn modelId="{0C9A18A6-38B3-D54D-9B48-324554457380}" type="presOf" srcId="{640DC77B-C30C-FA49-8E4B-A6409BEC94F3}" destId="{89146877-7901-3141-8429-FEB5CFAB0D0B}" srcOrd="0" destOrd="0" presId="urn:microsoft.com/office/officeart/2005/8/layout/radial4"/>
    <dgm:cxn modelId="{4E9337B6-E602-824A-B89A-063EBDC8459E}" type="presOf" srcId="{6E78F54B-6F20-0745-B69C-45EC1693C780}" destId="{DCE3D37B-70FA-D54D-B9EA-AA22A7F9C07F}" srcOrd="0" destOrd="0" presId="urn:microsoft.com/office/officeart/2005/8/layout/radial4"/>
    <dgm:cxn modelId="{083F3352-46C3-4041-9859-1B83C6D6ACB8}" type="presOf" srcId="{479B0487-41E9-1E4F-8BF9-099806BA3D74}" destId="{EC82C400-0CE8-8B4C-B8B9-0FA42B0DF03A}" srcOrd="0" destOrd="0" presId="urn:microsoft.com/office/officeart/2005/8/layout/radial4"/>
    <dgm:cxn modelId="{C6B656FB-7806-3E4C-8017-375891AAEA5B}" type="presOf" srcId="{A626C2C4-5410-214E-B4D9-C680CC777227}" destId="{D3895C55-4D50-014C-9BC9-A907999EF138}" srcOrd="0" destOrd="0" presId="urn:microsoft.com/office/officeart/2005/8/layout/radial4"/>
    <dgm:cxn modelId="{274A8B23-4CDC-334C-B8A6-4842DE29099A}" srcId="{479B0487-41E9-1E4F-8BF9-099806BA3D74}" destId="{666BE3D8-4306-B24C-95D8-144D7E234E50}" srcOrd="0" destOrd="0" parTransId="{DAA5EC71-F407-1F4C-8DB6-B065EF6E3C8C}" sibTransId="{336934A6-48FC-2A47-9C0E-81DF72F85FCC}"/>
    <dgm:cxn modelId="{54828437-96A8-1C49-BE1B-5CEF506F5B64}" type="presParOf" srcId="{3990C6C4-B7C4-4747-89C6-2C28D6BCB0DF}" destId="{EC82C400-0CE8-8B4C-B8B9-0FA42B0DF03A}" srcOrd="0" destOrd="0" presId="urn:microsoft.com/office/officeart/2005/8/layout/radial4"/>
    <dgm:cxn modelId="{E365AF0F-4BBA-8D42-B9C7-7D3AEA3EC4C9}" type="presParOf" srcId="{3990C6C4-B7C4-4747-89C6-2C28D6BCB0DF}" destId="{4D69134D-E9D4-E449-A375-55D2D1E51BDF}" srcOrd="1" destOrd="0" presId="urn:microsoft.com/office/officeart/2005/8/layout/radial4"/>
    <dgm:cxn modelId="{51F62D7B-89D6-AC42-AA72-B1B7242BC146}" type="presParOf" srcId="{3990C6C4-B7C4-4747-89C6-2C28D6BCB0DF}" destId="{83990466-D301-4B48-9501-2E0F8FFE7779}" srcOrd="2" destOrd="0" presId="urn:microsoft.com/office/officeart/2005/8/layout/radial4"/>
    <dgm:cxn modelId="{839093FD-2FC4-934C-9299-671C75813778}" type="presParOf" srcId="{3990C6C4-B7C4-4747-89C6-2C28D6BCB0DF}" destId="{79AA811A-30A1-2943-A8C2-32657B63D2BF}" srcOrd="3" destOrd="0" presId="urn:microsoft.com/office/officeart/2005/8/layout/radial4"/>
    <dgm:cxn modelId="{20F90DD8-0A35-D940-A7D1-DE188A266467}" type="presParOf" srcId="{3990C6C4-B7C4-4747-89C6-2C28D6BCB0DF}" destId="{DCE3D37B-70FA-D54D-B9EA-AA22A7F9C07F}" srcOrd="4" destOrd="0" presId="urn:microsoft.com/office/officeart/2005/8/layout/radial4"/>
    <dgm:cxn modelId="{0DDC99AF-9558-4047-AEF1-8CC4B0C8F3F1}" type="presParOf" srcId="{3990C6C4-B7C4-4747-89C6-2C28D6BCB0DF}" destId="{B345DA0D-E4F3-F34A-8038-A3E89AE30DCF}" srcOrd="5" destOrd="0" presId="urn:microsoft.com/office/officeart/2005/8/layout/radial4"/>
    <dgm:cxn modelId="{AD40C4EF-17B7-F343-88DF-312F4CE0A33A}" type="presParOf" srcId="{3990C6C4-B7C4-4747-89C6-2C28D6BCB0DF}" destId="{4E1BE042-C11E-8149-9EA5-879B501CA98B}" srcOrd="6" destOrd="0" presId="urn:microsoft.com/office/officeart/2005/8/layout/radial4"/>
    <dgm:cxn modelId="{76A430E9-F7F8-1D45-B49B-115E1B137B4B}" type="presParOf" srcId="{3990C6C4-B7C4-4747-89C6-2C28D6BCB0DF}" destId="{D3895C55-4D50-014C-9BC9-A907999EF138}" srcOrd="7" destOrd="0" presId="urn:microsoft.com/office/officeart/2005/8/layout/radial4"/>
    <dgm:cxn modelId="{DC7B9028-2DF5-024D-A342-BC96258AF040}" type="presParOf" srcId="{3990C6C4-B7C4-4747-89C6-2C28D6BCB0DF}" destId="{608316F2-9B9F-834B-8166-6B59C40399C2}" srcOrd="8" destOrd="0" presId="urn:microsoft.com/office/officeart/2005/8/layout/radial4"/>
    <dgm:cxn modelId="{C3D08181-CDD6-FE43-9148-4EEEFD60A829}" type="presParOf" srcId="{3990C6C4-B7C4-4747-89C6-2C28D6BCB0DF}" destId="{322D4624-D4B2-B045-AFA2-8B57FF78ADA8}" srcOrd="9" destOrd="0" presId="urn:microsoft.com/office/officeart/2005/8/layout/radial4"/>
    <dgm:cxn modelId="{4A69AEE5-120A-5D43-BDC9-7D1B279FAB8F}" type="presParOf" srcId="{3990C6C4-B7C4-4747-89C6-2C28D6BCB0DF}" destId="{89146877-7901-3141-8429-FEB5CFAB0D0B}" srcOrd="10" destOrd="0" presId="urn:microsoft.com/office/officeart/2005/8/layout/radial4"/>
    <dgm:cxn modelId="{86B59343-BE14-694B-B932-7596556DFC30}" type="presParOf" srcId="{3990C6C4-B7C4-4747-89C6-2C28D6BCB0DF}" destId="{4E5BA65A-6757-9343-A636-457E8D20EB66}" srcOrd="11" destOrd="0" presId="urn:microsoft.com/office/officeart/2005/8/layout/radial4"/>
    <dgm:cxn modelId="{DC34FE95-0789-5046-AF50-A9174E57D1B4}" type="presParOf" srcId="{3990C6C4-B7C4-4747-89C6-2C28D6BCB0DF}" destId="{8ED480B4-55D7-AE42-B132-3A5ED35946D5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993584-44C9-2F4D-AA4E-CC75ACE05F90}" type="doc">
      <dgm:prSet loTypeId="urn:microsoft.com/office/officeart/2005/8/layout/radial6" loCatId="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7CD2EE0-F816-334C-9ECC-9B8E1D6E1E40}">
      <dgm:prSet phldrT="[Text]"/>
      <dgm:spPr>
        <a:solidFill>
          <a:srgbClr val="C0504D"/>
        </a:solidFill>
      </dgm:spPr>
      <dgm:t>
        <a:bodyPr/>
        <a:lstStyle/>
        <a:p>
          <a:r>
            <a:rPr lang="en-US" dirty="0" smtClean="0"/>
            <a:t>Responsibilities</a:t>
          </a:r>
          <a:endParaRPr lang="en-US" dirty="0"/>
        </a:p>
      </dgm:t>
    </dgm:pt>
    <dgm:pt modelId="{BBDF8CB9-FD91-854F-BEC9-DBCD7E95ED9F}" type="parTrans" cxnId="{6A199283-3685-E144-B201-9B5DD2BAE4B8}">
      <dgm:prSet/>
      <dgm:spPr/>
      <dgm:t>
        <a:bodyPr/>
        <a:lstStyle/>
        <a:p>
          <a:endParaRPr lang="en-US"/>
        </a:p>
      </dgm:t>
    </dgm:pt>
    <dgm:pt modelId="{0F87E624-8EB1-EC40-8F73-EAF746BD29C3}" type="sibTrans" cxnId="{6A199283-3685-E144-B201-9B5DD2BAE4B8}">
      <dgm:prSet/>
      <dgm:spPr/>
      <dgm:t>
        <a:bodyPr/>
        <a:lstStyle/>
        <a:p>
          <a:endParaRPr lang="en-US"/>
        </a:p>
      </dgm:t>
    </dgm:pt>
    <dgm:pt modelId="{C67AD1F0-04BD-5541-9A99-8BB444001D4F}">
      <dgm:prSet phldrT="[Text]"/>
      <dgm:spPr/>
      <dgm:t>
        <a:bodyPr/>
        <a:lstStyle/>
        <a:p>
          <a:r>
            <a:rPr lang="en-US" dirty="0" smtClean="0"/>
            <a:t>Legal Obligations</a:t>
          </a:r>
          <a:endParaRPr lang="en-US" dirty="0"/>
        </a:p>
      </dgm:t>
    </dgm:pt>
    <dgm:pt modelId="{05C8B422-3CCA-C440-BD30-A25506CA8D7C}" type="parTrans" cxnId="{28893FA9-74A1-4241-9508-273A03937F50}">
      <dgm:prSet/>
      <dgm:spPr/>
      <dgm:t>
        <a:bodyPr/>
        <a:lstStyle/>
        <a:p>
          <a:endParaRPr lang="en-US"/>
        </a:p>
      </dgm:t>
    </dgm:pt>
    <dgm:pt modelId="{E9D95A78-42B4-3B4B-9DFB-D0AD8969EC11}" type="sibTrans" cxnId="{28893FA9-74A1-4241-9508-273A03937F50}">
      <dgm:prSet/>
      <dgm:spPr/>
      <dgm:t>
        <a:bodyPr/>
        <a:lstStyle/>
        <a:p>
          <a:endParaRPr lang="en-US"/>
        </a:p>
      </dgm:t>
    </dgm:pt>
    <dgm:pt modelId="{070BD0EA-E489-B548-BD5E-9AC01407306C}">
      <dgm:prSet phldrT="[Text]"/>
      <dgm:spPr/>
      <dgm:t>
        <a:bodyPr/>
        <a:lstStyle/>
        <a:p>
          <a:r>
            <a:rPr lang="en-US" dirty="0" smtClean="0"/>
            <a:t>Insurance</a:t>
          </a:r>
          <a:endParaRPr lang="en-US" dirty="0"/>
        </a:p>
      </dgm:t>
    </dgm:pt>
    <dgm:pt modelId="{C0A6FD6B-3A26-2E4D-92DE-D94E513D91B2}" type="parTrans" cxnId="{DB8BB799-B993-4542-BF75-74D1FA50CD8F}">
      <dgm:prSet/>
      <dgm:spPr/>
      <dgm:t>
        <a:bodyPr/>
        <a:lstStyle/>
        <a:p>
          <a:endParaRPr lang="en-US"/>
        </a:p>
      </dgm:t>
    </dgm:pt>
    <dgm:pt modelId="{0BFA4662-A166-A64E-9E52-6B39A3CF4FF7}" type="sibTrans" cxnId="{DB8BB799-B993-4542-BF75-74D1FA50CD8F}">
      <dgm:prSet/>
      <dgm:spPr/>
      <dgm:t>
        <a:bodyPr/>
        <a:lstStyle/>
        <a:p>
          <a:endParaRPr lang="en-US"/>
        </a:p>
      </dgm:t>
    </dgm:pt>
    <dgm:pt modelId="{E1B57D10-2D4B-BF4F-8CA9-D1344F2C5728}">
      <dgm:prSet phldrT="[Text]"/>
      <dgm:spPr/>
      <dgm:t>
        <a:bodyPr/>
        <a:lstStyle/>
        <a:p>
          <a:r>
            <a:rPr lang="en-US" dirty="0" smtClean="0"/>
            <a:t>Professional conduct</a:t>
          </a:r>
          <a:endParaRPr lang="en-US" dirty="0"/>
        </a:p>
      </dgm:t>
    </dgm:pt>
    <dgm:pt modelId="{0F2B0C80-9C7A-8D4D-9CF9-C58B0FD645A4}" type="parTrans" cxnId="{FB600F19-9364-E04E-B43E-F8E2D41C5C70}">
      <dgm:prSet/>
      <dgm:spPr/>
      <dgm:t>
        <a:bodyPr/>
        <a:lstStyle/>
        <a:p>
          <a:endParaRPr lang="en-US"/>
        </a:p>
      </dgm:t>
    </dgm:pt>
    <dgm:pt modelId="{C3B2D217-96A9-B14C-AAE7-D4D980244E5D}" type="sibTrans" cxnId="{FB600F19-9364-E04E-B43E-F8E2D41C5C70}">
      <dgm:prSet/>
      <dgm:spPr/>
      <dgm:t>
        <a:bodyPr/>
        <a:lstStyle/>
        <a:p>
          <a:endParaRPr lang="en-US"/>
        </a:p>
      </dgm:t>
    </dgm:pt>
    <dgm:pt modelId="{4D9243AC-45E2-D14A-A146-3D1E6B18798D}">
      <dgm:prSet phldrT="[Text]"/>
      <dgm:spPr/>
      <dgm:t>
        <a:bodyPr/>
        <a:lstStyle/>
        <a:p>
          <a:r>
            <a:rPr lang="en-US" dirty="0" smtClean="0"/>
            <a:t>Health and Safety</a:t>
          </a:r>
          <a:endParaRPr lang="en-US" dirty="0"/>
        </a:p>
      </dgm:t>
    </dgm:pt>
    <dgm:pt modelId="{475F34AD-6DC3-3947-AED8-E0E628231C83}" type="parTrans" cxnId="{ECDCCB92-1FF4-CC47-9FD7-DDCCFDA13DE7}">
      <dgm:prSet/>
      <dgm:spPr/>
      <dgm:t>
        <a:bodyPr/>
        <a:lstStyle/>
        <a:p>
          <a:endParaRPr lang="en-US"/>
        </a:p>
      </dgm:t>
    </dgm:pt>
    <dgm:pt modelId="{2EDF0B49-DB88-5240-89E3-DD4C366B6278}" type="sibTrans" cxnId="{ECDCCB92-1FF4-CC47-9FD7-DDCCFDA13DE7}">
      <dgm:prSet/>
      <dgm:spPr/>
      <dgm:t>
        <a:bodyPr/>
        <a:lstStyle/>
        <a:p>
          <a:endParaRPr lang="en-US"/>
        </a:p>
      </dgm:t>
    </dgm:pt>
    <dgm:pt modelId="{A60F43EA-BF2E-4848-ABF5-6C90CB183685}">
      <dgm:prSet phldrT="[Text]"/>
      <dgm:spPr/>
      <dgm:t>
        <a:bodyPr/>
        <a:lstStyle/>
        <a:p>
          <a:r>
            <a:rPr lang="en-US" dirty="0" smtClean="0"/>
            <a:t>Equal Opportunities</a:t>
          </a:r>
          <a:endParaRPr lang="en-US" dirty="0"/>
        </a:p>
      </dgm:t>
    </dgm:pt>
    <dgm:pt modelId="{667E46CD-7DDA-F54F-9332-DEDF4BDB6A7D}" type="parTrans" cxnId="{C90E6CE4-077D-2A4A-9456-D9B2A5853FC8}">
      <dgm:prSet/>
      <dgm:spPr/>
      <dgm:t>
        <a:bodyPr/>
        <a:lstStyle/>
        <a:p>
          <a:endParaRPr lang="en-US"/>
        </a:p>
      </dgm:t>
    </dgm:pt>
    <dgm:pt modelId="{AA162D7A-785D-7A45-8178-A7ABCCCFDE4F}" type="sibTrans" cxnId="{C90E6CE4-077D-2A4A-9456-D9B2A5853FC8}">
      <dgm:prSet/>
      <dgm:spPr/>
      <dgm:t>
        <a:bodyPr/>
        <a:lstStyle/>
        <a:p>
          <a:endParaRPr lang="en-US"/>
        </a:p>
      </dgm:t>
    </dgm:pt>
    <dgm:pt modelId="{A02971C9-3C90-3D46-A2E9-396BE1E81157}">
      <dgm:prSet phldrT="[Text]"/>
      <dgm:spPr/>
      <dgm:t>
        <a:bodyPr/>
        <a:lstStyle/>
        <a:p>
          <a:r>
            <a:rPr lang="en-US" dirty="0" smtClean="0"/>
            <a:t>Knowledge</a:t>
          </a:r>
          <a:endParaRPr lang="en-US" dirty="0"/>
        </a:p>
      </dgm:t>
    </dgm:pt>
    <dgm:pt modelId="{0B9D418F-FF76-624F-92C3-D10186D6BC73}" type="parTrans" cxnId="{6C253E62-6A93-5E4C-B8D5-9C437F0DCDDC}">
      <dgm:prSet/>
      <dgm:spPr/>
      <dgm:t>
        <a:bodyPr/>
        <a:lstStyle/>
        <a:p>
          <a:endParaRPr lang="en-US"/>
        </a:p>
      </dgm:t>
    </dgm:pt>
    <dgm:pt modelId="{DA531853-62AF-3B4B-A0AE-DB0972F319C3}" type="sibTrans" cxnId="{6C253E62-6A93-5E4C-B8D5-9C437F0DCDDC}">
      <dgm:prSet/>
      <dgm:spPr/>
      <dgm:t>
        <a:bodyPr/>
        <a:lstStyle/>
        <a:p>
          <a:endParaRPr lang="en-US"/>
        </a:p>
      </dgm:t>
    </dgm:pt>
    <dgm:pt modelId="{BFD85D7B-5D04-F84C-8783-9B69CEF415C5}" type="pres">
      <dgm:prSet presAssocID="{BF993584-44C9-2F4D-AA4E-CC75ACE05F9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F816D9-3849-0449-8F1B-8080282B1B48}" type="pres">
      <dgm:prSet presAssocID="{77CD2EE0-F816-334C-9ECC-9B8E1D6E1E40}" presName="centerShape" presStyleLbl="node0" presStyleIdx="0" presStyleCnt="1"/>
      <dgm:spPr/>
      <dgm:t>
        <a:bodyPr/>
        <a:lstStyle/>
        <a:p>
          <a:endParaRPr lang="en-US"/>
        </a:p>
      </dgm:t>
    </dgm:pt>
    <dgm:pt modelId="{6FD48230-F154-A647-ACF9-D015786D1753}" type="pres">
      <dgm:prSet presAssocID="{C67AD1F0-04BD-5541-9A99-8BB444001D4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202887-46F7-D345-8F5A-16CE9D779975}" type="pres">
      <dgm:prSet presAssocID="{C67AD1F0-04BD-5541-9A99-8BB444001D4F}" presName="dummy" presStyleCnt="0"/>
      <dgm:spPr/>
    </dgm:pt>
    <dgm:pt modelId="{4C29CB4B-A976-9247-9B98-D60B3A750378}" type="pres">
      <dgm:prSet presAssocID="{E9D95A78-42B4-3B4B-9DFB-D0AD8969EC1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790E827E-1B8F-6246-91C2-85844D104FEC}" type="pres">
      <dgm:prSet presAssocID="{070BD0EA-E489-B548-BD5E-9AC01407306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F6F6A-5812-0C49-9798-074DDE0956B9}" type="pres">
      <dgm:prSet presAssocID="{070BD0EA-E489-B548-BD5E-9AC01407306C}" presName="dummy" presStyleCnt="0"/>
      <dgm:spPr/>
    </dgm:pt>
    <dgm:pt modelId="{0E93C456-0D07-C74E-8744-B9A4845CCE02}" type="pres">
      <dgm:prSet presAssocID="{0BFA4662-A166-A64E-9E52-6B39A3CF4FF7}" presName="sibTrans" presStyleLbl="sibTrans2D1" presStyleIdx="1" presStyleCnt="6"/>
      <dgm:spPr/>
      <dgm:t>
        <a:bodyPr/>
        <a:lstStyle/>
        <a:p>
          <a:endParaRPr lang="en-US"/>
        </a:p>
      </dgm:t>
    </dgm:pt>
    <dgm:pt modelId="{54DF9B45-005D-C74F-AA16-3D7A53270409}" type="pres">
      <dgm:prSet presAssocID="{E1B57D10-2D4B-BF4F-8CA9-D1344F2C57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DD895A-EF89-074A-874D-B7D83F50622A}" type="pres">
      <dgm:prSet presAssocID="{E1B57D10-2D4B-BF4F-8CA9-D1344F2C5728}" presName="dummy" presStyleCnt="0"/>
      <dgm:spPr/>
    </dgm:pt>
    <dgm:pt modelId="{820D7265-C1B4-7B4F-B6D2-CF0FBC8CB718}" type="pres">
      <dgm:prSet presAssocID="{C3B2D217-96A9-B14C-AAE7-D4D980244E5D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C44A08B-3D26-5747-A4E8-88FD2AB9C251}" type="pres">
      <dgm:prSet presAssocID="{4D9243AC-45E2-D14A-A146-3D1E6B18798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C959E-1E75-C543-9D08-9C9F987003C3}" type="pres">
      <dgm:prSet presAssocID="{4D9243AC-45E2-D14A-A146-3D1E6B18798D}" presName="dummy" presStyleCnt="0"/>
      <dgm:spPr/>
    </dgm:pt>
    <dgm:pt modelId="{3036961F-863E-364B-B8FB-05FB2569A7FA}" type="pres">
      <dgm:prSet presAssocID="{2EDF0B49-DB88-5240-89E3-DD4C366B6278}" presName="sibTrans" presStyleLbl="sibTrans2D1" presStyleIdx="3" presStyleCnt="6"/>
      <dgm:spPr/>
      <dgm:t>
        <a:bodyPr/>
        <a:lstStyle/>
        <a:p>
          <a:endParaRPr lang="en-US"/>
        </a:p>
      </dgm:t>
    </dgm:pt>
    <dgm:pt modelId="{3FCF0541-B3F1-404E-B3D3-773D272B166A}" type="pres">
      <dgm:prSet presAssocID="{A60F43EA-BF2E-4848-ABF5-6C90CB18368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64BC62-80B7-274A-8C47-DE1A26D3678E}" type="pres">
      <dgm:prSet presAssocID="{A60F43EA-BF2E-4848-ABF5-6C90CB183685}" presName="dummy" presStyleCnt="0"/>
      <dgm:spPr/>
    </dgm:pt>
    <dgm:pt modelId="{E491AEEE-425D-3045-B744-1ED07DF46CC7}" type="pres">
      <dgm:prSet presAssocID="{AA162D7A-785D-7A45-8178-A7ABCCCFDE4F}" presName="sibTrans" presStyleLbl="sibTrans2D1" presStyleIdx="4" presStyleCnt="6"/>
      <dgm:spPr/>
      <dgm:t>
        <a:bodyPr/>
        <a:lstStyle/>
        <a:p>
          <a:endParaRPr lang="en-US"/>
        </a:p>
      </dgm:t>
    </dgm:pt>
    <dgm:pt modelId="{CB58CB65-AD09-F744-AE40-F3010B56E1E9}" type="pres">
      <dgm:prSet presAssocID="{A02971C9-3C90-3D46-A2E9-396BE1E8115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A19282-6E2C-C04F-AFCC-2FB706D0FF82}" type="pres">
      <dgm:prSet presAssocID="{A02971C9-3C90-3D46-A2E9-396BE1E81157}" presName="dummy" presStyleCnt="0"/>
      <dgm:spPr/>
    </dgm:pt>
    <dgm:pt modelId="{8C096E36-7B9A-5044-97A2-52C5970B26E1}" type="pres">
      <dgm:prSet presAssocID="{DA531853-62AF-3B4B-A0AE-DB0972F319C3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707AE129-FE67-F346-8F55-B758A5FC3C18}" type="presOf" srcId="{A02971C9-3C90-3D46-A2E9-396BE1E81157}" destId="{CB58CB65-AD09-F744-AE40-F3010B56E1E9}" srcOrd="0" destOrd="0" presId="urn:microsoft.com/office/officeart/2005/8/layout/radial6"/>
    <dgm:cxn modelId="{A4FCBCFA-3CD1-4E4D-AC18-902CF5E630B6}" type="presOf" srcId="{E9D95A78-42B4-3B4B-9DFB-D0AD8969EC11}" destId="{4C29CB4B-A976-9247-9B98-D60B3A750378}" srcOrd="0" destOrd="0" presId="urn:microsoft.com/office/officeart/2005/8/layout/radial6"/>
    <dgm:cxn modelId="{86D1DC4D-45F1-5345-B272-E44215AC90C4}" type="presOf" srcId="{AA162D7A-785D-7A45-8178-A7ABCCCFDE4F}" destId="{E491AEEE-425D-3045-B744-1ED07DF46CC7}" srcOrd="0" destOrd="0" presId="urn:microsoft.com/office/officeart/2005/8/layout/radial6"/>
    <dgm:cxn modelId="{B395AC6E-58DD-934A-BDD2-2218A09A5F4E}" type="presOf" srcId="{2EDF0B49-DB88-5240-89E3-DD4C366B6278}" destId="{3036961F-863E-364B-B8FB-05FB2569A7FA}" srcOrd="0" destOrd="0" presId="urn:microsoft.com/office/officeart/2005/8/layout/radial6"/>
    <dgm:cxn modelId="{FB600F19-9364-E04E-B43E-F8E2D41C5C70}" srcId="{77CD2EE0-F816-334C-9ECC-9B8E1D6E1E40}" destId="{E1B57D10-2D4B-BF4F-8CA9-D1344F2C5728}" srcOrd="2" destOrd="0" parTransId="{0F2B0C80-9C7A-8D4D-9CF9-C58B0FD645A4}" sibTransId="{C3B2D217-96A9-B14C-AAE7-D4D980244E5D}"/>
    <dgm:cxn modelId="{FF443BD8-7AEC-FE43-8009-B3D874EE175F}" type="presOf" srcId="{0BFA4662-A166-A64E-9E52-6B39A3CF4FF7}" destId="{0E93C456-0D07-C74E-8744-B9A4845CCE02}" srcOrd="0" destOrd="0" presId="urn:microsoft.com/office/officeart/2005/8/layout/radial6"/>
    <dgm:cxn modelId="{C90E6CE4-077D-2A4A-9456-D9B2A5853FC8}" srcId="{77CD2EE0-F816-334C-9ECC-9B8E1D6E1E40}" destId="{A60F43EA-BF2E-4848-ABF5-6C90CB183685}" srcOrd="4" destOrd="0" parTransId="{667E46CD-7DDA-F54F-9332-DEDF4BDB6A7D}" sibTransId="{AA162D7A-785D-7A45-8178-A7ABCCCFDE4F}"/>
    <dgm:cxn modelId="{DB8BB799-B993-4542-BF75-74D1FA50CD8F}" srcId="{77CD2EE0-F816-334C-9ECC-9B8E1D6E1E40}" destId="{070BD0EA-E489-B548-BD5E-9AC01407306C}" srcOrd="1" destOrd="0" parTransId="{C0A6FD6B-3A26-2E4D-92DE-D94E513D91B2}" sibTransId="{0BFA4662-A166-A64E-9E52-6B39A3CF4FF7}"/>
    <dgm:cxn modelId="{62F10917-F6E6-B242-8367-512233D00D23}" type="presOf" srcId="{BF993584-44C9-2F4D-AA4E-CC75ACE05F90}" destId="{BFD85D7B-5D04-F84C-8783-9B69CEF415C5}" srcOrd="0" destOrd="0" presId="urn:microsoft.com/office/officeart/2005/8/layout/radial6"/>
    <dgm:cxn modelId="{28893FA9-74A1-4241-9508-273A03937F50}" srcId="{77CD2EE0-F816-334C-9ECC-9B8E1D6E1E40}" destId="{C67AD1F0-04BD-5541-9A99-8BB444001D4F}" srcOrd="0" destOrd="0" parTransId="{05C8B422-3CCA-C440-BD30-A25506CA8D7C}" sibTransId="{E9D95A78-42B4-3B4B-9DFB-D0AD8969EC11}"/>
    <dgm:cxn modelId="{799DD385-542B-DC4E-9770-A831B8E683AA}" type="presOf" srcId="{C67AD1F0-04BD-5541-9A99-8BB444001D4F}" destId="{6FD48230-F154-A647-ACF9-D015786D1753}" srcOrd="0" destOrd="0" presId="urn:microsoft.com/office/officeart/2005/8/layout/radial6"/>
    <dgm:cxn modelId="{EDC040F1-E7EE-C94A-AF02-49B2FF20BDB9}" type="presOf" srcId="{77CD2EE0-F816-334C-9ECC-9B8E1D6E1E40}" destId="{0BF816D9-3849-0449-8F1B-8080282B1B48}" srcOrd="0" destOrd="0" presId="urn:microsoft.com/office/officeart/2005/8/layout/radial6"/>
    <dgm:cxn modelId="{D43D408A-D6C2-5741-B315-D12DBC328975}" type="presOf" srcId="{4D9243AC-45E2-D14A-A146-3D1E6B18798D}" destId="{EC44A08B-3D26-5747-A4E8-88FD2AB9C251}" srcOrd="0" destOrd="0" presId="urn:microsoft.com/office/officeart/2005/8/layout/radial6"/>
    <dgm:cxn modelId="{ECDCCB92-1FF4-CC47-9FD7-DDCCFDA13DE7}" srcId="{77CD2EE0-F816-334C-9ECC-9B8E1D6E1E40}" destId="{4D9243AC-45E2-D14A-A146-3D1E6B18798D}" srcOrd="3" destOrd="0" parTransId="{475F34AD-6DC3-3947-AED8-E0E628231C83}" sibTransId="{2EDF0B49-DB88-5240-89E3-DD4C366B6278}"/>
    <dgm:cxn modelId="{EA5EFC02-8CCC-C14D-B127-6C13CBBE701D}" type="presOf" srcId="{DA531853-62AF-3B4B-A0AE-DB0972F319C3}" destId="{8C096E36-7B9A-5044-97A2-52C5970B26E1}" srcOrd="0" destOrd="0" presId="urn:microsoft.com/office/officeart/2005/8/layout/radial6"/>
    <dgm:cxn modelId="{003B578D-929E-E84F-A3A7-DC10DEA3500B}" type="presOf" srcId="{070BD0EA-E489-B548-BD5E-9AC01407306C}" destId="{790E827E-1B8F-6246-91C2-85844D104FEC}" srcOrd="0" destOrd="0" presId="urn:microsoft.com/office/officeart/2005/8/layout/radial6"/>
    <dgm:cxn modelId="{6C253E62-6A93-5E4C-B8D5-9C437F0DCDDC}" srcId="{77CD2EE0-F816-334C-9ECC-9B8E1D6E1E40}" destId="{A02971C9-3C90-3D46-A2E9-396BE1E81157}" srcOrd="5" destOrd="0" parTransId="{0B9D418F-FF76-624F-92C3-D10186D6BC73}" sibTransId="{DA531853-62AF-3B4B-A0AE-DB0972F319C3}"/>
    <dgm:cxn modelId="{C63E55A2-6F7D-BE48-9143-7018FEE48AE9}" type="presOf" srcId="{C3B2D217-96A9-B14C-AAE7-D4D980244E5D}" destId="{820D7265-C1B4-7B4F-B6D2-CF0FBC8CB718}" srcOrd="0" destOrd="0" presId="urn:microsoft.com/office/officeart/2005/8/layout/radial6"/>
    <dgm:cxn modelId="{8F2A8CD7-7135-794C-AFA3-FA74834A5B42}" type="presOf" srcId="{A60F43EA-BF2E-4848-ABF5-6C90CB183685}" destId="{3FCF0541-B3F1-404E-B3D3-773D272B166A}" srcOrd="0" destOrd="0" presId="urn:microsoft.com/office/officeart/2005/8/layout/radial6"/>
    <dgm:cxn modelId="{43C57843-F513-7042-BC08-D220881BCD55}" type="presOf" srcId="{E1B57D10-2D4B-BF4F-8CA9-D1344F2C5728}" destId="{54DF9B45-005D-C74F-AA16-3D7A53270409}" srcOrd="0" destOrd="0" presId="urn:microsoft.com/office/officeart/2005/8/layout/radial6"/>
    <dgm:cxn modelId="{6A199283-3685-E144-B201-9B5DD2BAE4B8}" srcId="{BF993584-44C9-2F4D-AA4E-CC75ACE05F90}" destId="{77CD2EE0-F816-334C-9ECC-9B8E1D6E1E40}" srcOrd="0" destOrd="0" parTransId="{BBDF8CB9-FD91-854F-BEC9-DBCD7E95ED9F}" sibTransId="{0F87E624-8EB1-EC40-8F73-EAF746BD29C3}"/>
    <dgm:cxn modelId="{A27904F3-983E-8B43-9A8B-4A82A642A182}" type="presParOf" srcId="{BFD85D7B-5D04-F84C-8783-9B69CEF415C5}" destId="{0BF816D9-3849-0449-8F1B-8080282B1B48}" srcOrd="0" destOrd="0" presId="urn:microsoft.com/office/officeart/2005/8/layout/radial6"/>
    <dgm:cxn modelId="{D77F50F4-C97E-BA4F-AD51-595B4868FA41}" type="presParOf" srcId="{BFD85D7B-5D04-F84C-8783-9B69CEF415C5}" destId="{6FD48230-F154-A647-ACF9-D015786D1753}" srcOrd="1" destOrd="0" presId="urn:microsoft.com/office/officeart/2005/8/layout/radial6"/>
    <dgm:cxn modelId="{6619047B-0DB4-3244-B8E9-32669066E06A}" type="presParOf" srcId="{BFD85D7B-5D04-F84C-8783-9B69CEF415C5}" destId="{57202887-46F7-D345-8F5A-16CE9D779975}" srcOrd="2" destOrd="0" presId="urn:microsoft.com/office/officeart/2005/8/layout/radial6"/>
    <dgm:cxn modelId="{197A29A8-7D51-FF4E-AC2D-F649D0C328EC}" type="presParOf" srcId="{BFD85D7B-5D04-F84C-8783-9B69CEF415C5}" destId="{4C29CB4B-A976-9247-9B98-D60B3A750378}" srcOrd="3" destOrd="0" presId="urn:microsoft.com/office/officeart/2005/8/layout/radial6"/>
    <dgm:cxn modelId="{83502248-A97A-CF4A-9CDF-F2F0C322BF3D}" type="presParOf" srcId="{BFD85D7B-5D04-F84C-8783-9B69CEF415C5}" destId="{790E827E-1B8F-6246-91C2-85844D104FEC}" srcOrd="4" destOrd="0" presId="urn:microsoft.com/office/officeart/2005/8/layout/radial6"/>
    <dgm:cxn modelId="{0F3CEC37-C180-6D43-ADC9-1474C8C7A4E8}" type="presParOf" srcId="{BFD85D7B-5D04-F84C-8783-9B69CEF415C5}" destId="{F44F6F6A-5812-0C49-9798-074DDE0956B9}" srcOrd="5" destOrd="0" presId="urn:microsoft.com/office/officeart/2005/8/layout/radial6"/>
    <dgm:cxn modelId="{2DCA57E7-34C7-3F49-94B9-0010D9FAF8B5}" type="presParOf" srcId="{BFD85D7B-5D04-F84C-8783-9B69CEF415C5}" destId="{0E93C456-0D07-C74E-8744-B9A4845CCE02}" srcOrd="6" destOrd="0" presId="urn:microsoft.com/office/officeart/2005/8/layout/radial6"/>
    <dgm:cxn modelId="{88D0676A-0E64-D049-AAB4-04DBB66BEBA0}" type="presParOf" srcId="{BFD85D7B-5D04-F84C-8783-9B69CEF415C5}" destId="{54DF9B45-005D-C74F-AA16-3D7A53270409}" srcOrd="7" destOrd="0" presId="urn:microsoft.com/office/officeart/2005/8/layout/radial6"/>
    <dgm:cxn modelId="{5531C148-A25D-3B4C-A602-E2BF19F7E6D1}" type="presParOf" srcId="{BFD85D7B-5D04-F84C-8783-9B69CEF415C5}" destId="{AADD895A-EF89-074A-874D-B7D83F50622A}" srcOrd="8" destOrd="0" presId="urn:microsoft.com/office/officeart/2005/8/layout/radial6"/>
    <dgm:cxn modelId="{9C012C9A-6AC5-2C46-9AA1-8D38D37FCF8F}" type="presParOf" srcId="{BFD85D7B-5D04-F84C-8783-9B69CEF415C5}" destId="{820D7265-C1B4-7B4F-B6D2-CF0FBC8CB718}" srcOrd="9" destOrd="0" presId="urn:microsoft.com/office/officeart/2005/8/layout/radial6"/>
    <dgm:cxn modelId="{381C4D50-D4DF-D646-A95D-80B8BA736448}" type="presParOf" srcId="{BFD85D7B-5D04-F84C-8783-9B69CEF415C5}" destId="{EC44A08B-3D26-5747-A4E8-88FD2AB9C251}" srcOrd="10" destOrd="0" presId="urn:microsoft.com/office/officeart/2005/8/layout/radial6"/>
    <dgm:cxn modelId="{E0A82DD7-A420-424F-9816-CD5B14472F31}" type="presParOf" srcId="{BFD85D7B-5D04-F84C-8783-9B69CEF415C5}" destId="{F04C959E-1E75-C543-9D08-9C9F987003C3}" srcOrd="11" destOrd="0" presId="urn:microsoft.com/office/officeart/2005/8/layout/radial6"/>
    <dgm:cxn modelId="{C25389D9-DA60-E541-9753-107E4809166D}" type="presParOf" srcId="{BFD85D7B-5D04-F84C-8783-9B69CEF415C5}" destId="{3036961F-863E-364B-B8FB-05FB2569A7FA}" srcOrd="12" destOrd="0" presId="urn:microsoft.com/office/officeart/2005/8/layout/radial6"/>
    <dgm:cxn modelId="{6AF58F2B-B33A-E84A-BA85-7DA1AF5023BF}" type="presParOf" srcId="{BFD85D7B-5D04-F84C-8783-9B69CEF415C5}" destId="{3FCF0541-B3F1-404E-B3D3-773D272B166A}" srcOrd="13" destOrd="0" presId="urn:microsoft.com/office/officeart/2005/8/layout/radial6"/>
    <dgm:cxn modelId="{74053BF7-4A25-1F40-994D-C6D15F048028}" type="presParOf" srcId="{BFD85D7B-5D04-F84C-8783-9B69CEF415C5}" destId="{DC64BC62-80B7-274A-8C47-DE1A26D3678E}" srcOrd="14" destOrd="0" presId="urn:microsoft.com/office/officeart/2005/8/layout/radial6"/>
    <dgm:cxn modelId="{BE8067F5-8634-3844-A712-F59445989587}" type="presParOf" srcId="{BFD85D7B-5D04-F84C-8783-9B69CEF415C5}" destId="{E491AEEE-425D-3045-B744-1ED07DF46CC7}" srcOrd="15" destOrd="0" presId="urn:microsoft.com/office/officeart/2005/8/layout/radial6"/>
    <dgm:cxn modelId="{7E1F12CB-9CE3-954C-9507-0703C543F19E}" type="presParOf" srcId="{BFD85D7B-5D04-F84C-8783-9B69CEF415C5}" destId="{CB58CB65-AD09-F744-AE40-F3010B56E1E9}" srcOrd="16" destOrd="0" presId="urn:microsoft.com/office/officeart/2005/8/layout/radial6"/>
    <dgm:cxn modelId="{C65BB35C-6793-A440-A048-EBCADCE4292F}" type="presParOf" srcId="{BFD85D7B-5D04-F84C-8783-9B69CEF415C5}" destId="{9FA19282-6E2C-C04F-AFCC-2FB706D0FF82}" srcOrd="17" destOrd="0" presId="urn:microsoft.com/office/officeart/2005/8/layout/radial6"/>
    <dgm:cxn modelId="{0122929F-81F5-DB43-A777-312ED1D977AF}" type="presParOf" srcId="{BFD85D7B-5D04-F84C-8783-9B69CEF415C5}" destId="{8C096E36-7B9A-5044-97A2-52C5970B26E1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9D5231-A9C6-9A49-86C0-C0EFF6EC3F58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3DC13257-C5B2-8842-BF0D-FDCC66AB65F9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Skills</a:t>
          </a:r>
          <a:endParaRPr lang="en-US" dirty="0"/>
        </a:p>
      </dgm:t>
    </dgm:pt>
    <dgm:pt modelId="{303BD3AF-4461-1343-ADF4-28E91B333C7E}" type="parTrans" cxnId="{E5C3A310-DD22-4044-919F-6A737DE5CF52}">
      <dgm:prSet/>
      <dgm:spPr/>
      <dgm:t>
        <a:bodyPr/>
        <a:lstStyle/>
        <a:p>
          <a:endParaRPr lang="en-US"/>
        </a:p>
      </dgm:t>
    </dgm:pt>
    <dgm:pt modelId="{904A4F54-E1DB-3E4C-A47F-CC6C4B4A1923}" type="sibTrans" cxnId="{E5C3A310-DD22-4044-919F-6A737DE5CF52}">
      <dgm:prSet/>
      <dgm:spPr/>
      <dgm:t>
        <a:bodyPr/>
        <a:lstStyle/>
        <a:p>
          <a:endParaRPr lang="en-US"/>
        </a:p>
      </dgm:t>
    </dgm:pt>
    <dgm:pt modelId="{80AE3EDF-C166-6E41-8B9B-0D80358D8D51}">
      <dgm:prSet phldrT="[Text]"/>
      <dgm:spPr/>
      <dgm:t>
        <a:bodyPr/>
        <a:lstStyle/>
        <a:p>
          <a:r>
            <a:rPr lang="en-US" dirty="0" smtClean="0"/>
            <a:t>Communication </a:t>
          </a:r>
          <a:endParaRPr lang="en-US" dirty="0"/>
        </a:p>
      </dgm:t>
    </dgm:pt>
    <dgm:pt modelId="{682ADE83-A317-F74A-9EDF-9027D1F9B027}" type="parTrans" cxnId="{608045E8-AEAE-A14E-B42B-DC629CC0DD02}">
      <dgm:prSet/>
      <dgm:spPr/>
      <dgm:t>
        <a:bodyPr/>
        <a:lstStyle/>
        <a:p>
          <a:endParaRPr lang="en-US"/>
        </a:p>
      </dgm:t>
    </dgm:pt>
    <dgm:pt modelId="{0330FF28-0AE2-3941-98EA-3ABF4D18A7B2}" type="sibTrans" cxnId="{608045E8-AEAE-A14E-B42B-DC629CC0DD02}">
      <dgm:prSet/>
      <dgm:spPr/>
      <dgm:t>
        <a:bodyPr/>
        <a:lstStyle/>
        <a:p>
          <a:endParaRPr lang="en-US"/>
        </a:p>
      </dgm:t>
    </dgm:pt>
    <dgm:pt modelId="{266340F3-214C-8343-845C-F3CE7BEC07E0}">
      <dgm:prSet phldrT="[Text]"/>
      <dgm:spPr/>
      <dgm:t>
        <a:bodyPr/>
        <a:lstStyle/>
        <a:p>
          <a:r>
            <a:rPr lang="en-US" dirty="0" smtClean="0"/>
            <a:t>Organisation</a:t>
          </a:r>
          <a:endParaRPr lang="en-US" dirty="0"/>
        </a:p>
      </dgm:t>
    </dgm:pt>
    <dgm:pt modelId="{83D8E59B-4455-5749-8607-CBA2255470F3}" type="parTrans" cxnId="{5F96BE83-D93D-7A45-83FD-AE4E88FA6E23}">
      <dgm:prSet/>
      <dgm:spPr/>
      <dgm:t>
        <a:bodyPr/>
        <a:lstStyle/>
        <a:p>
          <a:endParaRPr lang="en-US"/>
        </a:p>
      </dgm:t>
    </dgm:pt>
    <dgm:pt modelId="{2590FF75-4E2A-DA4F-8180-19E4B7D43AC2}" type="sibTrans" cxnId="{5F96BE83-D93D-7A45-83FD-AE4E88FA6E23}">
      <dgm:prSet/>
      <dgm:spPr/>
      <dgm:t>
        <a:bodyPr/>
        <a:lstStyle/>
        <a:p>
          <a:endParaRPr lang="en-US"/>
        </a:p>
      </dgm:t>
    </dgm:pt>
    <dgm:pt modelId="{E2FC5CC7-691E-3743-AC68-C08E4B0564F7}">
      <dgm:prSet phldrT="[Text]"/>
      <dgm:spPr/>
      <dgm:t>
        <a:bodyPr/>
        <a:lstStyle/>
        <a:p>
          <a:r>
            <a:rPr lang="en-US" dirty="0" smtClean="0"/>
            <a:t>Analysis</a:t>
          </a:r>
          <a:endParaRPr lang="en-US" dirty="0"/>
        </a:p>
      </dgm:t>
    </dgm:pt>
    <dgm:pt modelId="{FA56F8EC-2AC3-4347-B01A-10BCB1274D6C}" type="parTrans" cxnId="{1238199C-CB31-1644-B1E8-FBB187C7CF10}">
      <dgm:prSet/>
      <dgm:spPr/>
      <dgm:t>
        <a:bodyPr/>
        <a:lstStyle/>
        <a:p>
          <a:endParaRPr lang="en-US"/>
        </a:p>
      </dgm:t>
    </dgm:pt>
    <dgm:pt modelId="{BB8EAFE6-5859-D04D-8995-4F3899FEA949}" type="sibTrans" cxnId="{1238199C-CB31-1644-B1E8-FBB187C7CF10}">
      <dgm:prSet/>
      <dgm:spPr/>
      <dgm:t>
        <a:bodyPr/>
        <a:lstStyle/>
        <a:p>
          <a:endParaRPr lang="en-US"/>
        </a:p>
      </dgm:t>
    </dgm:pt>
    <dgm:pt modelId="{FC655CD8-B415-BE46-B536-DF7F2AE9A95D}">
      <dgm:prSet phldrT="[Text]"/>
      <dgm:spPr/>
      <dgm:t>
        <a:bodyPr/>
        <a:lstStyle/>
        <a:p>
          <a:r>
            <a:rPr lang="en-US" dirty="0" smtClean="0"/>
            <a:t>Problem-solving</a:t>
          </a:r>
          <a:endParaRPr lang="en-US" dirty="0"/>
        </a:p>
      </dgm:t>
    </dgm:pt>
    <dgm:pt modelId="{2EF1DB7F-675A-4A46-84B3-266764533B80}" type="parTrans" cxnId="{4C384843-83C0-0142-B19A-689A3B953569}">
      <dgm:prSet/>
      <dgm:spPr/>
      <dgm:t>
        <a:bodyPr/>
        <a:lstStyle/>
        <a:p>
          <a:endParaRPr lang="en-US"/>
        </a:p>
      </dgm:t>
    </dgm:pt>
    <dgm:pt modelId="{02AE579F-74FC-0348-8A33-C71BAABA7F63}" type="sibTrans" cxnId="{4C384843-83C0-0142-B19A-689A3B953569}">
      <dgm:prSet/>
      <dgm:spPr/>
      <dgm:t>
        <a:bodyPr/>
        <a:lstStyle/>
        <a:p>
          <a:endParaRPr lang="en-US"/>
        </a:p>
      </dgm:t>
    </dgm:pt>
    <dgm:pt modelId="{89A49026-00D6-5141-BCB7-147405B04772}">
      <dgm:prSet phldrT="[Text]"/>
      <dgm:spPr/>
      <dgm:t>
        <a:bodyPr/>
        <a:lstStyle/>
        <a:p>
          <a:r>
            <a:rPr lang="en-US" dirty="0" smtClean="0"/>
            <a:t>Evaluating</a:t>
          </a:r>
          <a:endParaRPr lang="en-US" dirty="0"/>
        </a:p>
      </dgm:t>
    </dgm:pt>
    <dgm:pt modelId="{2C06BB2B-2950-DA4E-AB35-B7B83644380B}" type="parTrans" cxnId="{DA2C6978-75FE-6A45-BFE9-365F79FBDA60}">
      <dgm:prSet/>
      <dgm:spPr/>
      <dgm:t>
        <a:bodyPr/>
        <a:lstStyle/>
        <a:p>
          <a:endParaRPr lang="en-US"/>
        </a:p>
      </dgm:t>
    </dgm:pt>
    <dgm:pt modelId="{808EC994-E601-454F-B876-CB11912468CA}" type="sibTrans" cxnId="{DA2C6978-75FE-6A45-BFE9-365F79FBDA60}">
      <dgm:prSet/>
      <dgm:spPr/>
      <dgm:t>
        <a:bodyPr/>
        <a:lstStyle/>
        <a:p>
          <a:endParaRPr lang="en-US"/>
        </a:p>
      </dgm:t>
    </dgm:pt>
    <dgm:pt modelId="{A27506C2-CD56-B84E-A02D-60B2AF843115}">
      <dgm:prSet phldrT="[Text]"/>
      <dgm:spPr/>
      <dgm:t>
        <a:bodyPr/>
        <a:lstStyle/>
        <a:p>
          <a:r>
            <a:rPr lang="en-US" dirty="0" smtClean="0"/>
            <a:t>Time-management </a:t>
          </a:r>
          <a:endParaRPr lang="en-US" dirty="0"/>
        </a:p>
      </dgm:t>
    </dgm:pt>
    <dgm:pt modelId="{D3C08339-6374-7B49-BDAF-B57B32164B40}" type="parTrans" cxnId="{62FE4383-468C-554E-AFFA-57AA608BC887}">
      <dgm:prSet/>
      <dgm:spPr/>
      <dgm:t>
        <a:bodyPr/>
        <a:lstStyle/>
        <a:p>
          <a:endParaRPr lang="en-US"/>
        </a:p>
      </dgm:t>
    </dgm:pt>
    <dgm:pt modelId="{A52BD14F-BAA6-2E47-B795-5E10ACA4125B}" type="sibTrans" cxnId="{62FE4383-468C-554E-AFFA-57AA608BC887}">
      <dgm:prSet/>
      <dgm:spPr/>
      <dgm:t>
        <a:bodyPr/>
        <a:lstStyle/>
        <a:p>
          <a:endParaRPr lang="en-US"/>
        </a:p>
      </dgm:t>
    </dgm:pt>
    <dgm:pt modelId="{6DDDEF61-84DD-D647-A7C3-CBD6E4AF6AC5}" type="pres">
      <dgm:prSet presAssocID="{219D5231-A9C6-9A49-86C0-C0EFF6EC3F5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C1E291-AA5C-BA4B-9594-7703DD560319}" type="pres">
      <dgm:prSet presAssocID="{3DC13257-C5B2-8842-BF0D-FDCC66AB65F9}" presName="root1" presStyleCnt="0"/>
      <dgm:spPr/>
    </dgm:pt>
    <dgm:pt modelId="{31460062-1493-9448-BF33-FD26B63DB478}" type="pres">
      <dgm:prSet presAssocID="{3DC13257-C5B2-8842-BF0D-FDCC66AB65F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977D09C-0F86-004C-AE78-AB83B4C732F1}" type="pres">
      <dgm:prSet presAssocID="{3DC13257-C5B2-8842-BF0D-FDCC66AB65F9}" presName="level2hierChild" presStyleCnt="0"/>
      <dgm:spPr/>
    </dgm:pt>
    <dgm:pt modelId="{50F1D7BA-671A-8145-8607-E3C066DFED28}" type="pres">
      <dgm:prSet presAssocID="{682ADE83-A317-F74A-9EDF-9027D1F9B027}" presName="conn2-1" presStyleLbl="parChTrans1D2" presStyleIdx="0" presStyleCnt="6"/>
      <dgm:spPr/>
      <dgm:t>
        <a:bodyPr/>
        <a:lstStyle/>
        <a:p>
          <a:endParaRPr lang="en-US"/>
        </a:p>
      </dgm:t>
    </dgm:pt>
    <dgm:pt modelId="{2C2DC750-2C06-7547-9A62-BE6D6E85F863}" type="pres">
      <dgm:prSet presAssocID="{682ADE83-A317-F74A-9EDF-9027D1F9B027}" presName="connTx" presStyleLbl="parChTrans1D2" presStyleIdx="0" presStyleCnt="6"/>
      <dgm:spPr/>
      <dgm:t>
        <a:bodyPr/>
        <a:lstStyle/>
        <a:p>
          <a:endParaRPr lang="en-US"/>
        </a:p>
      </dgm:t>
    </dgm:pt>
    <dgm:pt modelId="{C8C3C490-2E14-B744-A92D-2DFFD4820909}" type="pres">
      <dgm:prSet presAssocID="{80AE3EDF-C166-6E41-8B9B-0D80358D8D51}" presName="root2" presStyleCnt="0"/>
      <dgm:spPr/>
    </dgm:pt>
    <dgm:pt modelId="{4E5C228B-A5C1-A24C-A304-78ECFED7B133}" type="pres">
      <dgm:prSet presAssocID="{80AE3EDF-C166-6E41-8B9B-0D80358D8D51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51B0556-310A-284A-B0F7-5B64EB0F3B68}" type="pres">
      <dgm:prSet presAssocID="{80AE3EDF-C166-6E41-8B9B-0D80358D8D51}" presName="level3hierChild" presStyleCnt="0"/>
      <dgm:spPr/>
    </dgm:pt>
    <dgm:pt modelId="{E71E935F-50DD-1440-840C-93C7009ABDD2}" type="pres">
      <dgm:prSet presAssocID="{83D8E59B-4455-5749-8607-CBA2255470F3}" presName="conn2-1" presStyleLbl="parChTrans1D2" presStyleIdx="1" presStyleCnt="6"/>
      <dgm:spPr/>
      <dgm:t>
        <a:bodyPr/>
        <a:lstStyle/>
        <a:p>
          <a:endParaRPr lang="en-US"/>
        </a:p>
      </dgm:t>
    </dgm:pt>
    <dgm:pt modelId="{307AB65B-2E23-CD4B-B4E0-7B0182E35DAA}" type="pres">
      <dgm:prSet presAssocID="{83D8E59B-4455-5749-8607-CBA2255470F3}" presName="connTx" presStyleLbl="parChTrans1D2" presStyleIdx="1" presStyleCnt="6"/>
      <dgm:spPr/>
      <dgm:t>
        <a:bodyPr/>
        <a:lstStyle/>
        <a:p>
          <a:endParaRPr lang="en-US"/>
        </a:p>
      </dgm:t>
    </dgm:pt>
    <dgm:pt modelId="{7CC6776C-A0DA-1544-93D7-B352D8D01857}" type="pres">
      <dgm:prSet presAssocID="{266340F3-214C-8343-845C-F3CE7BEC07E0}" presName="root2" presStyleCnt="0"/>
      <dgm:spPr/>
    </dgm:pt>
    <dgm:pt modelId="{3032390C-1335-7E45-9B21-D47BB7FCCA3B}" type="pres">
      <dgm:prSet presAssocID="{266340F3-214C-8343-845C-F3CE7BEC07E0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A5ECD59-B376-8B4F-B9C5-7AB4C1756D87}" type="pres">
      <dgm:prSet presAssocID="{266340F3-214C-8343-845C-F3CE7BEC07E0}" presName="level3hierChild" presStyleCnt="0"/>
      <dgm:spPr/>
    </dgm:pt>
    <dgm:pt modelId="{5387EA93-B6B7-EA43-9788-11DD351A5CA6}" type="pres">
      <dgm:prSet presAssocID="{FA56F8EC-2AC3-4347-B01A-10BCB1274D6C}" presName="conn2-1" presStyleLbl="parChTrans1D2" presStyleIdx="2" presStyleCnt="6"/>
      <dgm:spPr/>
      <dgm:t>
        <a:bodyPr/>
        <a:lstStyle/>
        <a:p>
          <a:endParaRPr lang="en-US"/>
        </a:p>
      </dgm:t>
    </dgm:pt>
    <dgm:pt modelId="{3400021F-829C-EA45-AF3A-9DAE7DC42EF4}" type="pres">
      <dgm:prSet presAssocID="{FA56F8EC-2AC3-4347-B01A-10BCB1274D6C}" presName="connTx" presStyleLbl="parChTrans1D2" presStyleIdx="2" presStyleCnt="6"/>
      <dgm:spPr/>
      <dgm:t>
        <a:bodyPr/>
        <a:lstStyle/>
        <a:p>
          <a:endParaRPr lang="en-US"/>
        </a:p>
      </dgm:t>
    </dgm:pt>
    <dgm:pt modelId="{B21A8EA3-2C47-0842-AC47-3BB1B3C94996}" type="pres">
      <dgm:prSet presAssocID="{E2FC5CC7-691E-3743-AC68-C08E4B0564F7}" presName="root2" presStyleCnt="0"/>
      <dgm:spPr/>
    </dgm:pt>
    <dgm:pt modelId="{E4DE0EB7-FDD0-6848-BC59-9B529547253B}" type="pres">
      <dgm:prSet presAssocID="{E2FC5CC7-691E-3743-AC68-C08E4B0564F7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A37F70-98EF-D742-912C-9AC7BCDD3EF9}" type="pres">
      <dgm:prSet presAssocID="{E2FC5CC7-691E-3743-AC68-C08E4B0564F7}" presName="level3hierChild" presStyleCnt="0"/>
      <dgm:spPr/>
    </dgm:pt>
    <dgm:pt modelId="{77498197-81AD-0348-824D-4AFE8387994C}" type="pres">
      <dgm:prSet presAssocID="{2EF1DB7F-675A-4A46-84B3-266764533B80}" presName="conn2-1" presStyleLbl="parChTrans1D2" presStyleIdx="3" presStyleCnt="6"/>
      <dgm:spPr/>
      <dgm:t>
        <a:bodyPr/>
        <a:lstStyle/>
        <a:p>
          <a:endParaRPr lang="en-US"/>
        </a:p>
      </dgm:t>
    </dgm:pt>
    <dgm:pt modelId="{45865FA4-DA6D-A343-BA7C-0D1C96150976}" type="pres">
      <dgm:prSet presAssocID="{2EF1DB7F-675A-4A46-84B3-266764533B80}" presName="connTx" presStyleLbl="parChTrans1D2" presStyleIdx="3" presStyleCnt="6"/>
      <dgm:spPr/>
      <dgm:t>
        <a:bodyPr/>
        <a:lstStyle/>
        <a:p>
          <a:endParaRPr lang="en-US"/>
        </a:p>
      </dgm:t>
    </dgm:pt>
    <dgm:pt modelId="{54FF2FF2-275E-214E-AF8C-11874C5A521E}" type="pres">
      <dgm:prSet presAssocID="{FC655CD8-B415-BE46-B536-DF7F2AE9A95D}" presName="root2" presStyleCnt="0"/>
      <dgm:spPr/>
    </dgm:pt>
    <dgm:pt modelId="{DECC5615-E25A-CD49-ABFD-86188AE9E834}" type="pres">
      <dgm:prSet presAssocID="{FC655CD8-B415-BE46-B536-DF7F2AE9A95D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63BC31-F1B0-F245-80B7-713AE08746F6}" type="pres">
      <dgm:prSet presAssocID="{FC655CD8-B415-BE46-B536-DF7F2AE9A95D}" presName="level3hierChild" presStyleCnt="0"/>
      <dgm:spPr/>
    </dgm:pt>
    <dgm:pt modelId="{C612D0CF-5761-EA42-9806-D5FCA9F8CF2E}" type="pres">
      <dgm:prSet presAssocID="{2C06BB2B-2950-DA4E-AB35-B7B83644380B}" presName="conn2-1" presStyleLbl="parChTrans1D2" presStyleIdx="4" presStyleCnt="6"/>
      <dgm:spPr/>
      <dgm:t>
        <a:bodyPr/>
        <a:lstStyle/>
        <a:p>
          <a:endParaRPr lang="en-US"/>
        </a:p>
      </dgm:t>
    </dgm:pt>
    <dgm:pt modelId="{A117E225-ACC4-2D42-9E1B-98D9484359F5}" type="pres">
      <dgm:prSet presAssocID="{2C06BB2B-2950-DA4E-AB35-B7B83644380B}" presName="connTx" presStyleLbl="parChTrans1D2" presStyleIdx="4" presStyleCnt="6"/>
      <dgm:spPr/>
      <dgm:t>
        <a:bodyPr/>
        <a:lstStyle/>
        <a:p>
          <a:endParaRPr lang="en-US"/>
        </a:p>
      </dgm:t>
    </dgm:pt>
    <dgm:pt modelId="{0BD664C8-54BF-7343-A481-6BC096BA7165}" type="pres">
      <dgm:prSet presAssocID="{89A49026-00D6-5141-BCB7-147405B04772}" presName="root2" presStyleCnt="0"/>
      <dgm:spPr/>
    </dgm:pt>
    <dgm:pt modelId="{5BD8C9A0-D9E8-EC4D-BDE4-EF3FD922E4EA}" type="pres">
      <dgm:prSet presAssocID="{89A49026-00D6-5141-BCB7-147405B04772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860DDB8-18C5-184A-991C-3309D607D0F0}" type="pres">
      <dgm:prSet presAssocID="{89A49026-00D6-5141-BCB7-147405B04772}" presName="level3hierChild" presStyleCnt="0"/>
      <dgm:spPr/>
    </dgm:pt>
    <dgm:pt modelId="{A79173B5-C0B4-D644-9CBD-D1354BDFFC2D}" type="pres">
      <dgm:prSet presAssocID="{D3C08339-6374-7B49-BDAF-B57B32164B40}" presName="conn2-1" presStyleLbl="parChTrans1D2" presStyleIdx="5" presStyleCnt="6"/>
      <dgm:spPr/>
      <dgm:t>
        <a:bodyPr/>
        <a:lstStyle/>
        <a:p>
          <a:endParaRPr lang="en-US"/>
        </a:p>
      </dgm:t>
    </dgm:pt>
    <dgm:pt modelId="{AC908521-5D46-4741-B8FD-7E01107F1D60}" type="pres">
      <dgm:prSet presAssocID="{D3C08339-6374-7B49-BDAF-B57B32164B40}" presName="connTx" presStyleLbl="parChTrans1D2" presStyleIdx="5" presStyleCnt="6"/>
      <dgm:spPr/>
      <dgm:t>
        <a:bodyPr/>
        <a:lstStyle/>
        <a:p>
          <a:endParaRPr lang="en-US"/>
        </a:p>
      </dgm:t>
    </dgm:pt>
    <dgm:pt modelId="{651915BA-86AA-B94B-9D1B-F284104449D8}" type="pres">
      <dgm:prSet presAssocID="{A27506C2-CD56-B84E-A02D-60B2AF843115}" presName="root2" presStyleCnt="0"/>
      <dgm:spPr/>
    </dgm:pt>
    <dgm:pt modelId="{A3627436-36D4-3642-9BE2-7032259DF42D}" type="pres">
      <dgm:prSet presAssocID="{A27506C2-CD56-B84E-A02D-60B2AF843115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48A5C2E-1532-2D47-BC74-82640D467550}" type="pres">
      <dgm:prSet presAssocID="{A27506C2-CD56-B84E-A02D-60B2AF843115}" presName="level3hierChild" presStyleCnt="0"/>
      <dgm:spPr/>
    </dgm:pt>
  </dgm:ptLst>
  <dgm:cxnLst>
    <dgm:cxn modelId="{78799815-D687-3248-A8DF-686DCED2DCC4}" type="presOf" srcId="{FA56F8EC-2AC3-4347-B01A-10BCB1274D6C}" destId="{3400021F-829C-EA45-AF3A-9DAE7DC42EF4}" srcOrd="1" destOrd="0" presId="urn:microsoft.com/office/officeart/2008/layout/HorizontalMultiLevelHierarchy"/>
    <dgm:cxn modelId="{E5C3A310-DD22-4044-919F-6A737DE5CF52}" srcId="{219D5231-A9C6-9A49-86C0-C0EFF6EC3F58}" destId="{3DC13257-C5B2-8842-BF0D-FDCC66AB65F9}" srcOrd="0" destOrd="0" parTransId="{303BD3AF-4461-1343-ADF4-28E91B333C7E}" sibTransId="{904A4F54-E1DB-3E4C-A47F-CC6C4B4A1923}"/>
    <dgm:cxn modelId="{2DC17921-25C8-BE4D-8012-98D7D6111684}" type="presOf" srcId="{2C06BB2B-2950-DA4E-AB35-B7B83644380B}" destId="{A117E225-ACC4-2D42-9E1B-98D9484359F5}" srcOrd="1" destOrd="0" presId="urn:microsoft.com/office/officeart/2008/layout/HorizontalMultiLevelHierarchy"/>
    <dgm:cxn modelId="{8F14DF79-DF5B-2346-91F2-1473F3298EB9}" type="presOf" srcId="{FC655CD8-B415-BE46-B536-DF7F2AE9A95D}" destId="{DECC5615-E25A-CD49-ABFD-86188AE9E834}" srcOrd="0" destOrd="0" presId="urn:microsoft.com/office/officeart/2008/layout/HorizontalMultiLevelHierarchy"/>
    <dgm:cxn modelId="{122A8012-F84B-CE46-BD78-DA79568C4BE9}" type="presOf" srcId="{A27506C2-CD56-B84E-A02D-60B2AF843115}" destId="{A3627436-36D4-3642-9BE2-7032259DF42D}" srcOrd="0" destOrd="0" presId="urn:microsoft.com/office/officeart/2008/layout/HorizontalMultiLevelHierarchy"/>
    <dgm:cxn modelId="{6F928889-CEBF-684D-9C12-E9461C255C81}" type="presOf" srcId="{83D8E59B-4455-5749-8607-CBA2255470F3}" destId="{E71E935F-50DD-1440-840C-93C7009ABDD2}" srcOrd="0" destOrd="0" presId="urn:microsoft.com/office/officeart/2008/layout/HorizontalMultiLevelHierarchy"/>
    <dgm:cxn modelId="{62FE4383-468C-554E-AFFA-57AA608BC887}" srcId="{3DC13257-C5B2-8842-BF0D-FDCC66AB65F9}" destId="{A27506C2-CD56-B84E-A02D-60B2AF843115}" srcOrd="5" destOrd="0" parTransId="{D3C08339-6374-7B49-BDAF-B57B32164B40}" sibTransId="{A52BD14F-BAA6-2E47-B795-5E10ACA4125B}"/>
    <dgm:cxn modelId="{CDA6A5A9-C31C-F54A-BF15-8A4B49B46DFC}" type="presOf" srcId="{89A49026-00D6-5141-BCB7-147405B04772}" destId="{5BD8C9A0-D9E8-EC4D-BDE4-EF3FD922E4EA}" srcOrd="0" destOrd="0" presId="urn:microsoft.com/office/officeart/2008/layout/HorizontalMultiLevelHierarchy"/>
    <dgm:cxn modelId="{4C384843-83C0-0142-B19A-689A3B953569}" srcId="{3DC13257-C5B2-8842-BF0D-FDCC66AB65F9}" destId="{FC655CD8-B415-BE46-B536-DF7F2AE9A95D}" srcOrd="3" destOrd="0" parTransId="{2EF1DB7F-675A-4A46-84B3-266764533B80}" sibTransId="{02AE579F-74FC-0348-8A33-C71BAABA7F63}"/>
    <dgm:cxn modelId="{DA2C6978-75FE-6A45-BFE9-365F79FBDA60}" srcId="{3DC13257-C5B2-8842-BF0D-FDCC66AB65F9}" destId="{89A49026-00D6-5141-BCB7-147405B04772}" srcOrd="4" destOrd="0" parTransId="{2C06BB2B-2950-DA4E-AB35-B7B83644380B}" sibTransId="{808EC994-E601-454F-B876-CB11912468CA}"/>
    <dgm:cxn modelId="{68315ECE-F1E5-8045-B3CA-53ED4D1C44F7}" type="presOf" srcId="{D3C08339-6374-7B49-BDAF-B57B32164B40}" destId="{A79173B5-C0B4-D644-9CBD-D1354BDFFC2D}" srcOrd="0" destOrd="0" presId="urn:microsoft.com/office/officeart/2008/layout/HorizontalMultiLevelHierarchy"/>
    <dgm:cxn modelId="{22998DBC-3AEA-DA48-832C-59EB808372DF}" type="presOf" srcId="{83D8E59B-4455-5749-8607-CBA2255470F3}" destId="{307AB65B-2E23-CD4B-B4E0-7B0182E35DAA}" srcOrd="1" destOrd="0" presId="urn:microsoft.com/office/officeart/2008/layout/HorizontalMultiLevelHierarchy"/>
    <dgm:cxn modelId="{4C470625-2EB7-B64A-96F8-499874AAE984}" type="presOf" srcId="{219D5231-A9C6-9A49-86C0-C0EFF6EC3F58}" destId="{6DDDEF61-84DD-D647-A7C3-CBD6E4AF6AC5}" srcOrd="0" destOrd="0" presId="urn:microsoft.com/office/officeart/2008/layout/HorizontalMultiLevelHierarchy"/>
    <dgm:cxn modelId="{0266D5A0-2791-9B4B-B32B-88024E7AEBF8}" type="presOf" srcId="{2EF1DB7F-675A-4A46-84B3-266764533B80}" destId="{77498197-81AD-0348-824D-4AFE8387994C}" srcOrd="0" destOrd="0" presId="urn:microsoft.com/office/officeart/2008/layout/HorizontalMultiLevelHierarchy"/>
    <dgm:cxn modelId="{26FA7D21-1D9C-004B-BFEC-2BD28AD91302}" type="presOf" srcId="{266340F3-214C-8343-845C-F3CE7BEC07E0}" destId="{3032390C-1335-7E45-9B21-D47BB7FCCA3B}" srcOrd="0" destOrd="0" presId="urn:microsoft.com/office/officeart/2008/layout/HorizontalMultiLevelHierarchy"/>
    <dgm:cxn modelId="{2CCF5673-D52F-4243-A444-1F4A03E31AF8}" type="presOf" srcId="{682ADE83-A317-F74A-9EDF-9027D1F9B027}" destId="{50F1D7BA-671A-8145-8607-E3C066DFED28}" srcOrd="0" destOrd="0" presId="urn:microsoft.com/office/officeart/2008/layout/HorizontalMultiLevelHierarchy"/>
    <dgm:cxn modelId="{DD589249-0883-0048-82F3-D3C1FD254516}" type="presOf" srcId="{3DC13257-C5B2-8842-BF0D-FDCC66AB65F9}" destId="{31460062-1493-9448-BF33-FD26B63DB478}" srcOrd="0" destOrd="0" presId="urn:microsoft.com/office/officeart/2008/layout/HorizontalMultiLevelHierarchy"/>
    <dgm:cxn modelId="{572BE0DC-E957-8D46-A288-8B398BCA2BEC}" type="presOf" srcId="{80AE3EDF-C166-6E41-8B9B-0D80358D8D51}" destId="{4E5C228B-A5C1-A24C-A304-78ECFED7B133}" srcOrd="0" destOrd="0" presId="urn:microsoft.com/office/officeart/2008/layout/HorizontalMultiLevelHierarchy"/>
    <dgm:cxn modelId="{5F96BE83-D93D-7A45-83FD-AE4E88FA6E23}" srcId="{3DC13257-C5B2-8842-BF0D-FDCC66AB65F9}" destId="{266340F3-214C-8343-845C-F3CE7BEC07E0}" srcOrd="1" destOrd="0" parTransId="{83D8E59B-4455-5749-8607-CBA2255470F3}" sibTransId="{2590FF75-4E2A-DA4F-8180-19E4B7D43AC2}"/>
    <dgm:cxn modelId="{AA5EE5FA-1EA1-5B42-BE6F-580D0A419874}" type="presOf" srcId="{FA56F8EC-2AC3-4347-B01A-10BCB1274D6C}" destId="{5387EA93-B6B7-EA43-9788-11DD351A5CA6}" srcOrd="0" destOrd="0" presId="urn:microsoft.com/office/officeart/2008/layout/HorizontalMultiLevelHierarchy"/>
    <dgm:cxn modelId="{10D629E9-191D-4448-8A35-930A485913AB}" type="presOf" srcId="{2EF1DB7F-675A-4A46-84B3-266764533B80}" destId="{45865FA4-DA6D-A343-BA7C-0D1C96150976}" srcOrd="1" destOrd="0" presId="urn:microsoft.com/office/officeart/2008/layout/HorizontalMultiLevelHierarchy"/>
    <dgm:cxn modelId="{68385CBF-3192-B24C-9172-14FCB6872629}" type="presOf" srcId="{2C06BB2B-2950-DA4E-AB35-B7B83644380B}" destId="{C612D0CF-5761-EA42-9806-D5FCA9F8CF2E}" srcOrd="0" destOrd="0" presId="urn:microsoft.com/office/officeart/2008/layout/HorizontalMultiLevelHierarchy"/>
    <dgm:cxn modelId="{1238199C-CB31-1644-B1E8-FBB187C7CF10}" srcId="{3DC13257-C5B2-8842-BF0D-FDCC66AB65F9}" destId="{E2FC5CC7-691E-3743-AC68-C08E4B0564F7}" srcOrd="2" destOrd="0" parTransId="{FA56F8EC-2AC3-4347-B01A-10BCB1274D6C}" sibTransId="{BB8EAFE6-5859-D04D-8995-4F3899FEA949}"/>
    <dgm:cxn modelId="{CB961F27-A2B4-F041-AE6D-C900F2149C43}" type="presOf" srcId="{E2FC5CC7-691E-3743-AC68-C08E4B0564F7}" destId="{E4DE0EB7-FDD0-6848-BC59-9B529547253B}" srcOrd="0" destOrd="0" presId="urn:microsoft.com/office/officeart/2008/layout/HorizontalMultiLevelHierarchy"/>
    <dgm:cxn modelId="{608045E8-AEAE-A14E-B42B-DC629CC0DD02}" srcId="{3DC13257-C5B2-8842-BF0D-FDCC66AB65F9}" destId="{80AE3EDF-C166-6E41-8B9B-0D80358D8D51}" srcOrd="0" destOrd="0" parTransId="{682ADE83-A317-F74A-9EDF-9027D1F9B027}" sibTransId="{0330FF28-0AE2-3941-98EA-3ABF4D18A7B2}"/>
    <dgm:cxn modelId="{5B6975A7-C12F-1649-B8B3-30B089EEC196}" type="presOf" srcId="{682ADE83-A317-F74A-9EDF-9027D1F9B027}" destId="{2C2DC750-2C06-7547-9A62-BE6D6E85F863}" srcOrd="1" destOrd="0" presId="urn:microsoft.com/office/officeart/2008/layout/HorizontalMultiLevelHierarchy"/>
    <dgm:cxn modelId="{3C2BD04E-C8C3-5A4B-8A99-F32196E91049}" type="presOf" srcId="{D3C08339-6374-7B49-BDAF-B57B32164B40}" destId="{AC908521-5D46-4741-B8FD-7E01107F1D60}" srcOrd="1" destOrd="0" presId="urn:microsoft.com/office/officeart/2008/layout/HorizontalMultiLevelHierarchy"/>
    <dgm:cxn modelId="{3A317B81-FE68-C64D-9415-9CFD059FA912}" type="presParOf" srcId="{6DDDEF61-84DD-D647-A7C3-CBD6E4AF6AC5}" destId="{D9C1E291-AA5C-BA4B-9594-7703DD560319}" srcOrd="0" destOrd="0" presId="urn:microsoft.com/office/officeart/2008/layout/HorizontalMultiLevelHierarchy"/>
    <dgm:cxn modelId="{BF081EE3-F3C5-7447-A031-82CF93FE53B6}" type="presParOf" srcId="{D9C1E291-AA5C-BA4B-9594-7703DD560319}" destId="{31460062-1493-9448-BF33-FD26B63DB478}" srcOrd="0" destOrd="0" presId="urn:microsoft.com/office/officeart/2008/layout/HorizontalMultiLevelHierarchy"/>
    <dgm:cxn modelId="{6B5C9389-AF18-9246-9486-56234C7CACD8}" type="presParOf" srcId="{D9C1E291-AA5C-BA4B-9594-7703DD560319}" destId="{3977D09C-0F86-004C-AE78-AB83B4C732F1}" srcOrd="1" destOrd="0" presId="urn:microsoft.com/office/officeart/2008/layout/HorizontalMultiLevelHierarchy"/>
    <dgm:cxn modelId="{A476B62A-156B-5F42-B859-7ED919EC69C9}" type="presParOf" srcId="{3977D09C-0F86-004C-AE78-AB83B4C732F1}" destId="{50F1D7BA-671A-8145-8607-E3C066DFED28}" srcOrd="0" destOrd="0" presId="urn:microsoft.com/office/officeart/2008/layout/HorizontalMultiLevelHierarchy"/>
    <dgm:cxn modelId="{106E8E90-FDA7-AD4B-9638-26B5285C170C}" type="presParOf" srcId="{50F1D7BA-671A-8145-8607-E3C066DFED28}" destId="{2C2DC750-2C06-7547-9A62-BE6D6E85F863}" srcOrd="0" destOrd="0" presId="urn:microsoft.com/office/officeart/2008/layout/HorizontalMultiLevelHierarchy"/>
    <dgm:cxn modelId="{FD6BA976-BBAF-BB49-87BD-23EAB952F386}" type="presParOf" srcId="{3977D09C-0F86-004C-AE78-AB83B4C732F1}" destId="{C8C3C490-2E14-B744-A92D-2DFFD4820909}" srcOrd="1" destOrd="0" presId="urn:microsoft.com/office/officeart/2008/layout/HorizontalMultiLevelHierarchy"/>
    <dgm:cxn modelId="{2502F67C-2F32-7B4C-B612-6463BBF8E9BB}" type="presParOf" srcId="{C8C3C490-2E14-B744-A92D-2DFFD4820909}" destId="{4E5C228B-A5C1-A24C-A304-78ECFED7B133}" srcOrd="0" destOrd="0" presId="urn:microsoft.com/office/officeart/2008/layout/HorizontalMultiLevelHierarchy"/>
    <dgm:cxn modelId="{813C83D2-5F39-C445-AC91-218FC960DD6E}" type="presParOf" srcId="{C8C3C490-2E14-B744-A92D-2DFFD4820909}" destId="{051B0556-310A-284A-B0F7-5B64EB0F3B68}" srcOrd="1" destOrd="0" presId="urn:microsoft.com/office/officeart/2008/layout/HorizontalMultiLevelHierarchy"/>
    <dgm:cxn modelId="{7B24FDE1-F212-D845-B32F-663E368D4593}" type="presParOf" srcId="{3977D09C-0F86-004C-AE78-AB83B4C732F1}" destId="{E71E935F-50DD-1440-840C-93C7009ABDD2}" srcOrd="2" destOrd="0" presId="urn:microsoft.com/office/officeart/2008/layout/HorizontalMultiLevelHierarchy"/>
    <dgm:cxn modelId="{3637B59A-2380-064F-908C-C56EC9A1E4E2}" type="presParOf" srcId="{E71E935F-50DD-1440-840C-93C7009ABDD2}" destId="{307AB65B-2E23-CD4B-B4E0-7B0182E35DAA}" srcOrd="0" destOrd="0" presId="urn:microsoft.com/office/officeart/2008/layout/HorizontalMultiLevelHierarchy"/>
    <dgm:cxn modelId="{B7526EA3-0976-7347-993F-82371FE54AA2}" type="presParOf" srcId="{3977D09C-0F86-004C-AE78-AB83B4C732F1}" destId="{7CC6776C-A0DA-1544-93D7-B352D8D01857}" srcOrd="3" destOrd="0" presId="urn:microsoft.com/office/officeart/2008/layout/HorizontalMultiLevelHierarchy"/>
    <dgm:cxn modelId="{3A5216EF-EE05-FB47-9CC4-AE72E9CE9423}" type="presParOf" srcId="{7CC6776C-A0DA-1544-93D7-B352D8D01857}" destId="{3032390C-1335-7E45-9B21-D47BB7FCCA3B}" srcOrd="0" destOrd="0" presId="urn:microsoft.com/office/officeart/2008/layout/HorizontalMultiLevelHierarchy"/>
    <dgm:cxn modelId="{CDBBD679-419F-0A4C-9731-E791FB6856DF}" type="presParOf" srcId="{7CC6776C-A0DA-1544-93D7-B352D8D01857}" destId="{9A5ECD59-B376-8B4F-B9C5-7AB4C1756D87}" srcOrd="1" destOrd="0" presId="urn:microsoft.com/office/officeart/2008/layout/HorizontalMultiLevelHierarchy"/>
    <dgm:cxn modelId="{C3B6A53B-6129-7D42-AFCF-D5B1174ACD0E}" type="presParOf" srcId="{3977D09C-0F86-004C-AE78-AB83B4C732F1}" destId="{5387EA93-B6B7-EA43-9788-11DD351A5CA6}" srcOrd="4" destOrd="0" presId="urn:microsoft.com/office/officeart/2008/layout/HorizontalMultiLevelHierarchy"/>
    <dgm:cxn modelId="{C7483F95-5C1F-1D43-BB13-4DF9E6955180}" type="presParOf" srcId="{5387EA93-B6B7-EA43-9788-11DD351A5CA6}" destId="{3400021F-829C-EA45-AF3A-9DAE7DC42EF4}" srcOrd="0" destOrd="0" presId="urn:microsoft.com/office/officeart/2008/layout/HorizontalMultiLevelHierarchy"/>
    <dgm:cxn modelId="{91FB3403-EB7C-AA4B-9E5C-870260D8128C}" type="presParOf" srcId="{3977D09C-0F86-004C-AE78-AB83B4C732F1}" destId="{B21A8EA3-2C47-0842-AC47-3BB1B3C94996}" srcOrd="5" destOrd="0" presId="urn:microsoft.com/office/officeart/2008/layout/HorizontalMultiLevelHierarchy"/>
    <dgm:cxn modelId="{4772F546-6695-A54D-B985-CEA35082E354}" type="presParOf" srcId="{B21A8EA3-2C47-0842-AC47-3BB1B3C94996}" destId="{E4DE0EB7-FDD0-6848-BC59-9B529547253B}" srcOrd="0" destOrd="0" presId="urn:microsoft.com/office/officeart/2008/layout/HorizontalMultiLevelHierarchy"/>
    <dgm:cxn modelId="{C391B062-BC13-9742-B814-D34A1E575A35}" type="presParOf" srcId="{B21A8EA3-2C47-0842-AC47-3BB1B3C94996}" destId="{B3A37F70-98EF-D742-912C-9AC7BCDD3EF9}" srcOrd="1" destOrd="0" presId="urn:microsoft.com/office/officeart/2008/layout/HorizontalMultiLevelHierarchy"/>
    <dgm:cxn modelId="{7B2487BC-465C-5649-BFC9-7EFE66430CCE}" type="presParOf" srcId="{3977D09C-0F86-004C-AE78-AB83B4C732F1}" destId="{77498197-81AD-0348-824D-4AFE8387994C}" srcOrd="6" destOrd="0" presId="urn:microsoft.com/office/officeart/2008/layout/HorizontalMultiLevelHierarchy"/>
    <dgm:cxn modelId="{243BF859-5856-0D43-8929-03CEC6EC18C4}" type="presParOf" srcId="{77498197-81AD-0348-824D-4AFE8387994C}" destId="{45865FA4-DA6D-A343-BA7C-0D1C96150976}" srcOrd="0" destOrd="0" presId="urn:microsoft.com/office/officeart/2008/layout/HorizontalMultiLevelHierarchy"/>
    <dgm:cxn modelId="{CC64B652-C784-494B-A5D0-982F196495FF}" type="presParOf" srcId="{3977D09C-0F86-004C-AE78-AB83B4C732F1}" destId="{54FF2FF2-275E-214E-AF8C-11874C5A521E}" srcOrd="7" destOrd="0" presId="urn:microsoft.com/office/officeart/2008/layout/HorizontalMultiLevelHierarchy"/>
    <dgm:cxn modelId="{2B622D1A-01F7-CE4A-8989-8C5049276B14}" type="presParOf" srcId="{54FF2FF2-275E-214E-AF8C-11874C5A521E}" destId="{DECC5615-E25A-CD49-ABFD-86188AE9E834}" srcOrd="0" destOrd="0" presId="urn:microsoft.com/office/officeart/2008/layout/HorizontalMultiLevelHierarchy"/>
    <dgm:cxn modelId="{3ADD9E52-CBCD-EA4F-A40D-F2E144D935AD}" type="presParOf" srcId="{54FF2FF2-275E-214E-AF8C-11874C5A521E}" destId="{5F63BC31-F1B0-F245-80B7-713AE08746F6}" srcOrd="1" destOrd="0" presId="urn:microsoft.com/office/officeart/2008/layout/HorizontalMultiLevelHierarchy"/>
    <dgm:cxn modelId="{9F73A17F-4CAA-5E4D-87EB-E2071A53F220}" type="presParOf" srcId="{3977D09C-0F86-004C-AE78-AB83B4C732F1}" destId="{C612D0CF-5761-EA42-9806-D5FCA9F8CF2E}" srcOrd="8" destOrd="0" presId="urn:microsoft.com/office/officeart/2008/layout/HorizontalMultiLevelHierarchy"/>
    <dgm:cxn modelId="{7916CBBB-1B18-3C4E-80EC-E3EC7F510B41}" type="presParOf" srcId="{C612D0CF-5761-EA42-9806-D5FCA9F8CF2E}" destId="{A117E225-ACC4-2D42-9E1B-98D9484359F5}" srcOrd="0" destOrd="0" presId="urn:microsoft.com/office/officeart/2008/layout/HorizontalMultiLevelHierarchy"/>
    <dgm:cxn modelId="{FF04880F-9331-4C43-9B48-021778A980F9}" type="presParOf" srcId="{3977D09C-0F86-004C-AE78-AB83B4C732F1}" destId="{0BD664C8-54BF-7343-A481-6BC096BA7165}" srcOrd="9" destOrd="0" presId="urn:microsoft.com/office/officeart/2008/layout/HorizontalMultiLevelHierarchy"/>
    <dgm:cxn modelId="{D39C4F09-80AF-E747-9674-DFC7C31BA05B}" type="presParOf" srcId="{0BD664C8-54BF-7343-A481-6BC096BA7165}" destId="{5BD8C9A0-D9E8-EC4D-BDE4-EF3FD922E4EA}" srcOrd="0" destOrd="0" presId="urn:microsoft.com/office/officeart/2008/layout/HorizontalMultiLevelHierarchy"/>
    <dgm:cxn modelId="{980E6A94-28CF-B249-BA44-75B02B08171B}" type="presParOf" srcId="{0BD664C8-54BF-7343-A481-6BC096BA7165}" destId="{9860DDB8-18C5-184A-991C-3309D607D0F0}" srcOrd="1" destOrd="0" presId="urn:microsoft.com/office/officeart/2008/layout/HorizontalMultiLevelHierarchy"/>
    <dgm:cxn modelId="{643B329E-6B24-5A44-A2E1-3DBA2FB51AE7}" type="presParOf" srcId="{3977D09C-0F86-004C-AE78-AB83B4C732F1}" destId="{A79173B5-C0B4-D644-9CBD-D1354BDFFC2D}" srcOrd="10" destOrd="0" presId="urn:microsoft.com/office/officeart/2008/layout/HorizontalMultiLevelHierarchy"/>
    <dgm:cxn modelId="{7711235C-CD07-7B47-A62F-8B4C6BC6A165}" type="presParOf" srcId="{A79173B5-C0B4-D644-9CBD-D1354BDFFC2D}" destId="{AC908521-5D46-4741-B8FD-7E01107F1D60}" srcOrd="0" destOrd="0" presId="urn:microsoft.com/office/officeart/2008/layout/HorizontalMultiLevelHierarchy"/>
    <dgm:cxn modelId="{FB5200B1-C6B1-364C-85C7-7D8EB4BCD97E}" type="presParOf" srcId="{3977D09C-0F86-004C-AE78-AB83B4C732F1}" destId="{651915BA-86AA-B94B-9D1B-F284104449D8}" srcOrd="11" destOrd="0" presId="urn:microsoft.com/office/officeart/2008/layout/HorizontalMultiLevelHierarchy"/>
    <dgm:cxn modelId="{D8B19342-FAE7-3549-801A-B61976B8CED9}" type="presParOf" srcId="{651915BA-86AA-B94B-9D1B-F284104449D8}" destId="{A3627436-36D4-3642-9BE2-7032259DF42D}" srcOrd="0" destOrd="0" presId="urn:microsoft.com/office/officeart/2008/layout/HorizontalMultiLevelHierarchy"/>
    <dgm:cxn modelId="{3B4341CD-18C9-1948-A3BF-55229A6FC4D5}" type="presParOf" srcId="{651915BA-86AA-B94B-9D1B-F284104449D8}" destId="{048A5C2E-1532-2D47-BC74-82640D467550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173B5-C0B4-D644-9CBD-D1354BDFFC2D}">
      <dsp:nvSpPr>
        <dsp:cNvPr id="0" name=""/>
        <dsp:cNvSpPr/>
      </dsp:nvSpPr>
      <dsp:spPr>
        <a:xfrm>
          <a:off x="2423854" y="2830748"/>
          <a:ext cx="512008" cy="24390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6004" y="0"/>
              </a:lnTo>
              <a:lnTo>
                <a:pt x="256004" y="2439066"/>
              </a:lnTo>
              <a:lnTo>
                <a:pt x="512008" y="2439066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617552" y="3987975"/>
        <a:ext cx="124611" cy="124611"/>
      </dsp:txXfrm>
    </dsp:sp>
    <dsp:sp modelId="{C612D0CF-5761-EA42-9806-D5FCA9F8CF2E}">
      <dsp:nvSpPr>
        <dsp:cNvPr id="0" name=""/>
        <dsp:cNvSpPr/>
      </dsp:nvSpPr>
      <dsp:spPr>
        <a:xfrm>
          <a:off x="2423854" y="2830748"/>
          <a:ext cx="512008" cy="1463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6004" y="0"/>
              </a:lnTo>
              <a:lnTo>
                <a:pt x="256004" y="1463440"/>
              </a:lnTo>
              <a:lnTo>
                <a:pt x="512008" y="1463440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41097" y="3523707"/>
        <a:ext cx="77521" cy="77521"/>
      </dsp:txXfrm>
    </dsp:sp>
    <dsp:sp modelId="{77498197-81AD-0348-824D-4AFE8387994C}">
      <dsp:nvSpPr>
        <dsp:cNvPr id="0" name=""/>
        <dsp:cNvSpPr/>
      </dsp:nvSpPr>
      <dsp:spPr>
        <a:xfrm>
          <a:off x="2423854" y="2830748"/>
          <a:ext cx="512008" cy="487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6004" y="0"/>
              </a:lnTo>
              <a:lnTo>
                <a:pt x="256004" y="487813"/>
              </a:lnTo>
              <a:lnTo>
                <a:pt x="512008" y="487813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62178" y="3056974"/>
        <a:ext cx="35359" cy="35359"/>
      </dsp:txXfrm>
    </dsp:sp>
    <dsp:sp modelId="{5387EA93-B6B7-EA43-9788-11DD351A5CA6}">
      <dsp:nvSpPr>
        <dsp:cNvPr id="0" name=""/>
        <dsp:cNvSpPr/>
      </dsp:nvSpPr>
      <dsp:spPr>
        <a:xfrm>
          <a:off x="2423854" y="2342934"/>
          <a:ext cx="512008" cy="487813"/>
        </a:xfrm>
        <a:custGeom>
          <a:avLst/>
          <a:gdLst/>
          <a:ahLst/>
          <a:cxnLst/>
          <a:rect l="0" t="0" r="0" b="0"/>
          <a:pathLst>
            <a:path>
              <a:moveTo>
                <a:pt x="0" y="487813"/>
              </a:moveTo>
              <a:lnTo>
                <a:pt x="256004" y="487813"/>
              </a:lnTo>
              <a:lnTo>
                <a:pt x="256004" y="0"/>
              </a:lnTo>
              <a:lnTo>
                <a:pt x="512008" y="0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62178" y="2569161"/>
        <a:ext cx="35359" cy="35359"/>
      </dsp:txXfrm>
    </dsp:sp>
    <dsp:sp modelId="{E71E935F-50DD-1440-840C-93C7009ABDD2}">
      <dsp:nvSpPr>
        <dsp:cNvPr id="0" name=""/>
        <dsp:cNvSpPr/>
      </dsp:nvSpPr>
      <dsp:spPr>
        <a:xfrm>
          <a:off x="2423854" y="1367307"/>
          <a:ext cx="512008" cy="1463440"/>
        </a:xfrm>
        <a:custGeom>
          <a:avLst/>
          <a:gdLst/>
          <a:ahLst/>
          <a:cxnLst/>
          <a:rect l="0" t="0" r="0" b="0"/>
          <a:pathLst>
            <a:path>
              <a:moveTo>
                <a:pt x="0" y="1463440"/>
              </a:moveTo>
              <a:lnTo>
                <a:pt x="256004" y="1463440"/>
              </a:lnTo>
              <a:lnTo>
                <a:pt x="256004" y="0"/>
              </a:lnTo>
              <a:lnTo>
                <a:pt x="512008" y="0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641097" y="2060267"/>
        <a:ext cx="77521" cy="77521"/>
      </dsp:txXfrm>
    </dsp:sp>
    <dsp:sp modelId="{50F1D7BA-671A-8145-8607-E3C066DFED28}">
      <dsp:nvSpPr>
        <dsp:cNvPr id="0" name=""/>
        <dsp:cNvSpPr/>
      </dsp:nvSpPr>
      <dsp:spPr>
        <a:xfrm>
          <a:off x="2423854" y="391681"/>
          <a:ext cx="512008" cy="2439066"/>
        </a:xfrm>
        <a:custGeom>
          <a:avLst/>
          <a:gdLst/>
          <a:ahLst/>
          <a:cxnLst/>
          <a:rect l="0" t="0" r="0" b="0"/>
          <a:pathLst>
            <a:path>
              <a:moveTo>
                <a:pt x="0" y="2439066"/>
              </a:moveTo>
              <a:lnTo>
                <a:pt x="256004" y="2439066"/>
              </a:lnTo>
              <a:lnTo>
                <a:pt x="256004" y="0"/>
              </a:lnTo>
              <a:lnTo>
                <a:pt x="512008" y="0"/>
              </a:lnTo>
            </a:path>
          </a:pathLst>
        </a:custGeom>
        <a:noFill/>
        <a:ln w="12700" cap="rnd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2617552" y="1548908"/>
        <a:ext cx="124611" cy="124611"/>
      </dsp:txXfrm>
    </dsp:sp>
    <dsp:sp modelId="{31460062-1493-9448-BF33-FD26B63DB478}">
      <dsp:nvSpPr>
        <dsp:cNvPr id="0" name=""/>
        <dsp:cNvSpPr/>
      </dsp:nvSpPr>
      <dsp:spPr>
        <a:xfrm rot="16200000">
          <a:off x="-20347" y="2440497"/>
          <a:ext cx="4107901" cy="780501"/>
        </a:xfrm>
        <a:prstGeom prst="rect">
          <a:avLst/>
        </a:prstGeom>
        <a:solidFill>
          <a:srgbClr val="3366FF"/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655" tIns="33655" rIns="33655" bIns="33655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smtClean="0"/>
            <a:t>Skills</a:t>
          </a:r>
          <a:endParaRPr lang="en-US" sz="5300" kern="1200" dirty="0"/>
        </a:p>
      </dsp:txBody>
      <dsp:txXfrm>
        <a:off x="-20347" y="2440497"/>
        <a:ext cx="4107901" cy="780501"/>
      </dsp:txXfrm>
    </dsp:sp>
    <dsp:sp modelId="{4E5C228B-A5C1-A24C-A304-78ECFED7B133}">
      <dsp:nvSpPr>
        <dsp:cNvPr id="0" name=""/>
        <dsp:cNvSpPr/>
      </dsp:nvSpPr>
      <dsp:spPr>
        <a:xfrm>
          <a:off x="2935862" y="1430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Communication </a:t>
          </a:r>
          <a:endParaRPr lang="en-US" sz="2800" kern="1200" dirty="0"/>
        </a:p>
      </dsp:txBody>
      <dsp:txXfrm>
        <a:off x="2935862" y="1430"/>
        <a:ext cx="2560044" cy="780501"/>
      </dsp:txXfrm>
    </dsp:sp>
    <dsp:sp modelId="{3032390C-1335-7E45-9B21-D47BB7FCCA3B}">
      <dsp:nvSpPr>
        <dsp:cNvPr id="0" name=""/>
        <dsp:cNvSpPr/>
      </dsp:nvSpPr>
      <dsp:spPr>
        <a:xfrm>
          <a:off x="2935862" y="977057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Organisation</a:t>
          </a:r>
          <a:endParaRPr lang="en-US" sz="2800" kern="1200" dirty="0"/>
        </a:p>
      </dsp:txBody>
      <dsp:txXfrm>
        <a:off x="2935862" y="977057"/>
        <a:ext cx="2560044" cy="780501"/>
      </dsp:txXfrm>
    </dsp:sp>
    <dsp:sp modelId="{E4DE0EB7-FDD0-6848-BC59-9B529547253B}">
      <dsp:nvSpPr>
        <dsp:cNvPr id="0" name=""/>
        <dsp:cNvSpPr/>
      </dsp:nvSpPr>
      <dsp:spPr>
        <a:xfrm>
          <a:off x="2935862" y="1952683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Analysis</a:t>
          </a:r>
          <a:endParaRPr lang="en-US" sz="2800" kern="1200" dirty="0"/>
        </a:p>
      </dsp:txBody>
      <dsp:txXfrm>
        <a:off x="2935862" y="1952683"/>
        <a:ext cx="2560044" cy="780501"/>
      </dsp:txXfrm>
    </dsp:sp>
    <dsp:sp modelId="{DECC5615-E25A-CD49-ABFD-86188AE9E834}">
      <dsp:nvSpPr>
        <dsp:cNvPr id="0" name=""/>
        <dsp:cNvSpPr/>
      </dsp:nvSpPr>
      <dsp:spPr>
        <a:xfrm>
          <a:off x="2935862" y="2928310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Problem-solving</a:t>
          </a:r>
          <a:endParaRPr lang="en-US" sz="2800" kern="1200" dirty="0"/>
        </a:p>
      </dsp:txBody>
      <dsp:txXfrm>
        <a:off x="2935862" y="2928310"/>
        <a:ext cx="2560044" cy="780501"/>
      </dsp:txXfrm>
    </dsp:sp>
    <dsp:sp modelId="{5BD8C9A0-D9E8-EC4D-BDE4-EF3FD922E4EA}">
      <dsp:nvSpPr>
        <dsp:cNvPr id="0" name=""/>
        <dsp:cNvSpPr/>
      </dsp:nvSpPr>
      <dsp:spPr>
        <a:xfrm>
          <a:off x="2935862" y="3903937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Evaluating</a:t>
          </a:r>
          <a:endParaRPr lang="en-US" sz="2800" kern="1200" dirty="0"/>
        </a:p>
      </dsp:txBody>
      <dsp:txXfrm>
        <a:off x="2935862" y="3903937"/>
        <a:ext cx="2560044" cy="780501"/>
      </dsp:txXfrm>
    </dsp:sp>
    <dsp:sp modelId="{A3627436-36D4-3642-9BE2-7032259DF42D}">
      <dsp:nvSpPr>
        <dsp:cNvPr id="0" name=""/>
        <dsp:cNvSpPr/>
      </dsp:nvSpPr>
      <dsp:spPr>
        <a:xfrm>
          <a:off x="2935862" y="4879564"/>
          <a:ext cx="2560044" cy="78050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l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Time-management </a:t>
          </a:r>
          <a:endParaRPr lang="en-US" sz="2800" kern="1200" dirty="0"/>
        </a:p>
      </dsp:txBody>
      <dsp:txXfrm>
        <a:off x="2935862" y="4879564"/>
        <a:ext cx="2560044" cy="780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632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480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6274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50071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8273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6816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022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0546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4024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079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4956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197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4633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35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4188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7620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5A95E20-731E-47EA-9A27-1992F9D101BB}" type="datetimeFigureOut">
              <a:rPr lang="fr-FR" smtClean="0"/>
              <a:pPr>
                <a:defRPr/>
              </a:pPr>
              <a:t>09/11/2020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63972C6-84D9-47FF-9047-5F0B5FE4EA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5074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wAygb82m1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2780928"/>
            <a:ext cx="5834378" cy="14509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57" y="116632"/>
            <a:ext cx="1511939" cy="151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07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solving- scenario- discuss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1800" dirty="0"/>
          </a:p>
          <a:p>
            <a:r>
              <a:rPr lang="en-US" sz="2400" i="1" dirty="0">
                <a:solidFill>
                  <a:srgbClr val="92D050"/>
                </a:solidFill>
              </a:rPr>
              <a:t>You are coaching </a:t>
            </a:r>
            <a:r>
              <a:rPr lang="en-US" sz="2400" i="1" dirty="0" smtClean="0">
                <a:solidFill>
                  <a:srgbClr val="92D050"/>
                </a:solidFill>
              </a:rPr>
              <a:t>a rugby </a:t>
            </a:r>
            <a:r>
              <a:rPr lang="en-US" sz="2400" i="1" dirty="0">
                <a:solidFill>
                  <a:srgbClr val="92D050"/>
                </a:solidFill>
              </a:rPr>
              <a:t>session. On arrival you find the storage room with all of the equipment in is locked and there is no key. You have 14 players waiting to participate– what do you do?</a:t>
            </a:r>
            <a:endParaRPr lang="en-GB" sz="2400" i="1" dirty="0">
              <a:solidFill>
                <a:srgbClr val="92D05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36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how its not done.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www.youtube.com/watch?v=mwAygb82m1Y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www.youtube.com/watch?v=mwAygb82m1Y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85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Evaluating- think/ pair/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Why do we evaluate performance?</a:t>
            </a:r>
          </a:p>
          <a:p>
            <a:r>
              <a:rPr lang="en-US" dirty="0" smtClean="0"/>
              <a:t>You are assessing the effectiveness of your or their performance. 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How can we analyze performance? </a:t>
            </a:r>
          </a:p>
          <a:p>
            <a:r>
              <a:rPr lang="en-US" dirty="0" smtClean="0"/>
              <a:t>Numerically, statistics, video clips, analysis of other teams/ own team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US" i="1" dirty="0" smtClean="0"/>
              <a:t>What you need as a coach is to understand how good they ought to be in the first place before you’re able to provide an effective evaluation. </a:t>
            </a:r>
            <a:endParaRPr lang="en-GB" i="1" dirty="0" smtClean="0"/>
          </a:p>
          <a:p>
            <a:r>
              <a:rPr lang="en-US" dirty="0" smtClean="0"/>
              <a:t>A coach will evaluate consistently to be able to assess who played well and he did not play so well. </a:t>
            </a:r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11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Prior to coaching approach will need to ensure that:</a:t>
            </a:r>
          </a:p>
          <a:p>
            <a:pPr lvl="1"/>
            <a:r>
              <a:rPr lang="en-US" dirty="0" smtClean="0"/>
              <a:t>All athletes know where and when to start</a:t>
            </a:r>
          </a:p>
          <a:p>
            <a:pPr lvl="1"/>
            <a:r>
              <a:rPr lang="en-US" dirty="0" smtClean="0"/>
              <a:t>Facility is booked</a:t>
            </a:r>
          </a:p>
          <a:p>
            <a:pPr lvl="1"/>
            <a:r>
              <a:rPr lang="en-US" dirty="0" smtClean="0"/>
              <a:t>The equipment is ready</a:t>
            </a:r>
          </a:p>
          <a:p>
            <a:pPr lvl="1"/>
            <a:r>
              <a:rPr lang="en-US" dirty="0" smtClean="0"/>
              <a:t>The session is planned and arrangements are made</a:t>
            </a:r>
          </a:p>
          <a:p>
            <a:pPr lvl="1"/>
            <a:r>
              <a:rPr lang="en-US" dirty="0" smtClean="0"/>
              <a:t>The timing of the session is adequate</a:t>
            </a:r>
          </a:p>
          <a:p>
            <a:pPr lvl="1"/>
            <a:r>
              <a:rPr lang="en-US" dirty="0" smtClean="0"/>
              <a:t>Previous weaknesses are considered</a:t>
            </a:r>
          </a:p>
          <a:p>
            <a:pPr lvl="1"/>
            <a:r>
              <a:rPr lang="en-US" dirty="0" smtClean="0"/>
              <a:t>All athletes will develop technically and tactically </a:t>
            </a:r>
          </a:p>
          <a:p>
            <a:pPr lvl="1"/>
            <a:r>
              <a:rPr lang="en-US" dirty="0" smtClean="0"/>
              <a:t>The session is full</a:t>
            </a:r>
          </a:p>
          <a:p>
            <a:pPr lvl="1"/>
            <a:r>
              <a:rPr lang="en-US" dirty="0" smtClean="0"/>
              <a:t>Time is allocated for competition</a:t>
            </a:r>
          </a:p>
          <a:p>
            <a:pPr lvl="1"/>
            <a:r>
              <a:rPr lang="en-US" dirty="0" smtClean="0"/>
              <a:t>Feedback is received from athletes and parents </a:t>
            </a:r>
          </a:p>
          <a:p>
            <a:pPr lvl="1"/>
            <a:r>
              <a:rPr lang="en-US" dirty="0" smtClean="0"/>
              <a:t>Athletes are aware of future games or competition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78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 to you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Plan a session on any sport you like – </a:t>
            </a:r>
          </a:p>
          <a:p>
            <a:r>
              <a:rPr lang="en-GB" dirty="0" smtClean="0"/>
              <a:t>Break into 3-</a:t>
            </a:r>
          </a:p>
          <a:p>
            <a:r>
              <a:rPr lang="en-GB" dirty="0" smtClean="0"/>
              <a:t>Warm up- drill/ game- plenary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2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Re-cap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92D050"/>
                </a:solidFill>
              </a:rPr>
              <a:t>Think- pair- share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92D050"/>
                </a:solidFill>
              </a:rPr>
              <a:t>Define the following terms: </a:t>
            </a:r>
          </a:p>
          <a:p>
            <a:pPr>
              <a:buFontTx/>
              <a:buChar char="-"/>
            </a:pPr>
            <a:r>
              <a:rPr lang="en-GB" b="1" dirty="0" smtClean="0">
                <a:solidFill>
                  <a:srgbClr val="92D050"/>
                </a:solidFill>
              </a:rPr>
              <a:t>Adapt </a:t>
            </a:r>
          </a:p>
          <a:p>
            <a:pPr>
              <a:buFontTx/>
              <a:buChar char="-"/>
            </a:pPr>
            <a:r>
              <a:rPr lang="en-GB" b="1" dirty="0" smtClean="0">
                <a:solidFill>
                  <a:srgbClr val="92D050"/>
                </a:solidFill>
              </a:rPr>
              <a:t>Differentiate </a:t>
            </a:r>
          </a:p>
          <a:p>
            <a:pPr>
              <a:buFontTx/>
              <a:buChar char="-"/>
            </a:pPr>
            <a:r>
              <a:rPr lang="en-GB" b="1" dirty="0" smtClean="0">
                <a:solidFill>
                  <a:srgbClr val="92D050"/>
                </a:solidFill>
              </a:rPr>
              <a:t>Contingency </a:t>
            </a:r>
          </a:p>
          <a:p>
            <a:pPr>
              <a:buFontTx/>
              <a:buChar char="-"/>
            </a:pPr>
            <a:endParaRPr lang="en-GB" b="1" dirty="0">
              <a:solidFill>
                <a:srgbClr val="92D050"/>
              </a:solidFill>
            </a:endParaRPr>
          </a:p>
          <a:p>
            <a:pPr marL="0" indent="0">
              <a:buNone/>
            </a:pPr>
            <a:r>
              <a:rPr lang="en-GB" b="1" dirty="0" smtClean="0">
                <a:solidFill>
                  <a:srgbClr val="92D050"/>
                </a:solidFill>
              </a:rPr>
              <a:t>Extension- Can you put them into a coaching context? </a:t>
            </a:r>
            <a:endParaRPr lang="en-GB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13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of the coach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2945759"/>
              </p:ext>
            </p:extLst>
          </p:nvPr>
        </p:nvGraphicFramePr>
        <p:xfrm>
          <a:off x="609600" y="2160588"/>
          <a:ext cx="63484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35696" y="6093296"/>
            <a:ext cx="5109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Describe each of the terms on your learning mat</a:t>
            </a:r>
          </a:p>
          <a:p>
            <a:r>
              <a:rPr lang="en-US" dirty="0" smtClean="0"/>
              <a:t>Extension- can you give specific examples…..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68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58092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Responsibilities of a coach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8050246"/>
              </p:ext>
            </p:extLst>
          </p:nvPr>
        </p:nvGraphicFramePr>
        <p:xfrm>
          <a:off x="179512" y="836712"/>
          <a:ext cx="864096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669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 knowledge and experience </a:t>
            </a:r>
          </a:p>
          <a:p>
            <a:r>
              <a:rPr lang="en-US" dirty="0" smtClean="0"/>
              <a:t>Have appropriate qualifications </a:t>
            </a:r>
          </a:p>
          <a:p>
            <a:r>
              <a:rPr lang="en-US" dirty="0" smtClean="0"/>
              <a:t>Dressed accordingly</a:t>
            </a:r>
          </a:p>
          <a:p>
            <a:r>
              <a:rPr lang="en-US" dirty="0" smtClean="0"/>
              <a:t>Speak clearly with good language</a:t>
            </a:r>
          </a:p>
          <a:p>
            <a:r>
              <a:rPr lang="en-US" dirty="0" smtClean="0"/>
              <a:t>Respect or athlete and abilities</a:t>
            </a:r>
          </a:p>
          <a:p>
            <a:r>
              <a:rPr lang="en-US" dirty="0" smtClean="0"/>
              <a:t>Respect and support or officials</a:t>
            </a:r>
          </a:p>
          <a:p>
            <a:r>
              <a:rPr lang="en-US" dirty="0" smtClean="0"/>
              <a:t>Promote their play</a:t>
            </a:r>
          </a:p>
          <a:p>
            <a:r>
              <a:rPr lang="en-US" dirty="0" smtClean="0"/>
              <a:t>Promote honesty</a:t>
            </a:r>
          </a:p>
          <a:p>
            <a:r>
              <a:rPr lang="en-US" dirty="0" smtClean="0"/>
              <a:t>Reward effort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06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 of the coaching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Coaches must </a:t>
            </a:r>
            <a:r>
              <a:rPr lang="en-US" dirty="0" smtClean="0"/>
              <a:t>familiarize </a:t>
            </a:r>
            <a:r>
              <a:rPr lang="en-US" dirty="0" smtClean="0"/>
              <a:t>themselves with the following:</a:t>
            </a:r>
          </a:p>
          <a:p>
            <a:pPr lvl="1"/>
            <a:r>
              <a:rPr lang="en-US" dirty="0" smtClean="0"/>
              <a:t>Knowing where and on what you’re coaching on </a:t>
            </a:r>
          </a:p>
          <a:p>
            <a:pPr lvl="1"/>
            <a:r>
              <a:rPr lang="en-US" dirty="0" smtClean="0"/>
              <a:t>Is it suitable for the participants (age, ability…..) </a:t>
            </a:r>
          </a:p>
          <a:p>
            <a:pPr lvl="1"/>
            <a:r>
              <a:rPr lang="en-US" dirty="0" smtClean="0"/>
              <a:t>What else can you think of……..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19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7935"/>
            <a:ext cx="6347713" cy="904801"/>
          </a:xfrm>
        </p:spPr>
        <p:txBody>
          <a:bodyPr>
            <a:noAutofit/>
          </a:bodyPr>
          <a:lstStyle/>
          <a:p>
            <a:r>
              <a:rPr lang="en-US" sz="2800" dirty="0" smtClean="0"/>
              <a:t>Health and safety- can you think of factors of Intrinsic and extrinsic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06" y="1844824"/>
            <a:ext cx="3240360" cy="36933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112474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Intrinsic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112474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Extrinsic </a:t>
            </a:r>
            <a:endParaRPr lang="en-GB" dirty="0"/>
          </a:p>
        </p:txBody>
      </p:sp>
      <p:graphicFrame>
        <p:nvGraphicFramePr>
          <p:cNvPr id="10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9643533"/>
              </p:ext>
            </p:extLst>
          </p:nvPr>
        </p:nvGraphicFramePr>
        <p:xfrm>
          <a:off x="311820" y="1159536"/>
          <a:ext cx="634841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2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742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Intrinsic</a:t>
                      </a:r>
                      <a:endParaRPr lang="en-US" sz="2400" dirty="0"/>
                    </a:p>
                  </a:txBody>
                  <a:tcPr marL="73251" marR="732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Extrinsic</a:t>
                      </a:r>
                      <a:endParaRPr lang="en-US" sz="2400" dirty="0"/>
                    </a:p>
                  </a:txBody>
                  <a:tcPr marL="73251" marR="7325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Overuse </a:t>
                      </a:r>
                    </a:p>
                    <a:p>
                      <a:pPr algn="ctr"/>
                      <a:r>
                        <a:rPr lang="en-US" sz="2400" dirty="0" smtClean="0"/>
                        <a:t>Age </a:t>
                      </a:r>
                    </a:p>
                    <a:p>
                      <a:pPr algn="ctr"/>
                      <a:r>
                        <a:rPr lang="en-US" sz="2400" dirty="0" smtClean="0"/>
                        <a:t>Poor technique </a:t>
                      </a:r>
                    </a:p>
                    <a:p>
                      <a:pPr algn="ctr"/>
                      <a:r>
                        <a:rPr lang="en-US" sz="2400" dirty="0" smtClean="0"/>
                        <a:t>Postural defects</a:t>
                      </a:r>
                    </a:p>
                    <a:p>
                      <a:pPr algn="ctr"/>
                      <a:r>
                        <a:rPr lang="en-US" sz="2400" dirty="0" smtClean="0"/>
                        <a:t>Muscle in balance</a:t>
                      </a:r>
                      <a:endParaRPr lang="en-US" sz="2400" dirty="0"/>
                    </a:p>
                  </a:txBody>
                  <a:tcPr marL="73251" marR="7325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Inappropriate coaching</a:t>
                      </a:r>
                    </a:p>
                    <a:p>
                      <a:pPr algn="ctr"/>
                      <a:r>
                        <a:rPr lang="en-US" sz="2400" dirty="0" smtClean="0"/>
                        <a:t>Environmental conditions</a:t>
                      </a:r>
                    </a:p>
                    <a:p>
                      <a:pPr algn="ctr"/>
                      <a:r>
                        <a:rPr lang="en-US" sz="2400" dirty="0" smtClean="0"/>
                        <a:t>Poor preparation</a:t>
                      </a:r>
                    </a:p>
                    <a:p>
                      <a:pPr algn="ctr"/>
                      <a:r>
                        <a:rPr lang="en-US" sz="2400" dirty="0" smtClean="0"/>
                        <a:t>Clash with opponents</a:t>
                      </a:r>
                    </a:p>
                    <a:p>
                      <a:pPr algn="ctr"/>
                      <a:r>
                        <a:rPr lang="en-US" sz="2400" dirty="0" smtClean="0"/>
                        <a:t>Clash with teammates</a:t>
                      </a:r>
                    </a:p>
                    <a:p>
                      <a:pPr algn="ctr"/>
                      <a:r>
                        <a:rPr lang="en-US" sz="2400" dirty="0" smtClean="0"/>
                        <a:t>Equipment failure</a:t>
                      </a:r>
                    </a:p>
                    <a:p>
                      <a:pPr algn="ctr"/>
                      <a:r>
                        <a:rPr lang="en-US" sz="2400" dirty="0" smtClean="0"/>
                        <a:t>Loose clothing</a:t>
                      </a:r>
                    </a:p>
                    <a:p>
                      <a:pPr algn="ctr"/>
                      <a:r>
                        <a:rPr lang="en-US" sz="2400" dirty="0" smtClean="0"/>
                        <a:t>Inappropriate clothing</a:t>
                      </a:r>
                      <a:endParaRPr lang="en-US" sz="2400" dirty="0"/>
                    </a:p>
                  </a:txBody>
                  <a:tcPr marL="73251" marR="73251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924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 of a coach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6982900"/>
              </p:ext>
            </p:extLst>
          </p:nvPr>
        </p:nvGraphicFramePr>
        <p:xfrm>
          <a:off x="1907704" y="764704"/>
          <a:ext cx="7139260" cy="5661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1958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</a:t>
            </a:r>
            <a:r>
              <a:rPr lang="en-US" b="1" dirty="0" smtClean="0"/>
              <a:t>rganisation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Ensure you know how many participants are taking part</a:t>
            </a:r>
          </a:p>
          <a:p>
            <a:r>
              <a:rPr lang="en-US" dirty="0" smtClean="0"/>
              <a:t>Ensure that the activities are appropriate for all the participants – differentiate </a:t>
            </a:r>
          </a:p>
          <a:p>
            <a:r>
              <a:rPr lang="en-US" dirty="0" smtClean="0"/>
              <a:t>Decide what equipment they will need prior to the event and ensure it is available and ready for use on the day</a:t>
            </a:r>
          </a:p>
          <a:p>
            <a:r>
              <a:rPr lang="en-US" dirty="0" smtClean="0"/>
              <a:t>Ensure that they have clear methods of stopping and starting the session this could be discussed with participants at the start of the session.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16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A6A562B-6A2B-4935-94BD-7F77E85702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4348</TotalTime>
  <Words>509</Words>
  <Application>Microsoft Office PowerPoint</Application>
  <PresentationFormat>On-screen Show (4:3)</PresentationFormat>
  <Paragraphs>105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PowerPoint Presentation</vt:lpstr>
      <vt:lpstr>Re-cap </vt:lpstr>
      <vt:lpstr>Roles of the coach</vt:lpstr>
      <vt:lpstr>Responsibilities of a coach</vt:lpstr>
      <vt:lpstr>Professional conduct</vt:lpstr>
      <vt:lpstr>Knowledge of the coaching environment</vt:lpstr>
      <vt:lpstr>Health and safety- can you think of factors of Intrinsic and extrinsic</vt:lpstr>
      <vt:lpstr>Skills of a coach</vt:lpstr>
      <vt:lpstr>Organisation</vt:lpstr>
      <vt:lpstr>Problem solving- scenario- discuss </vt:lpstr>
      <vt:lpstr>Examples of how its not done. </vt:lpstr>
      <vt:lpstr>Evaluating- think/ pair/ share</vt:lpstr>
      <vt:lpstr>Time management</vt:lpstr>
      <vt:lpstr>Over to you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Charlie Allis</dc:creator>
  <cp:keywords/>
  <cp:lastModifiedBy>Helen Beardmore</cp:lastModifiedBy>
  <cp:revision>21</cp:revision>
  <dcterms:modified xsi:type="dcterms:W3CDTF">2020-11-09T12:18:16Z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TC103807029990</vt:lpwstr>
  </property>
</Properties>
</file>