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0" r:id="rId2"/>
    <p:sldId id="318" r:id="rId3"/>
    <p:sldId id="319" r:id="rId4"/>
    <p:sldId id="320" r:id="rId5"/>
    <p:sldId id="321" r:id="rId6"/>
    <p:sldId id="312" r:id="rId7"/>
    <p:sldId id="313" r:id="rId8"/>
    <p:sldId id="314" r:id="rId9"/>
    <p:sldId id="315" r:id="rId10"/>
    <p:sldId id="316" r:id="rId11"/>
    <p:sldId id="317" r:id="rId12"/>
    <p:sldId id="322" r:id="rId13"/>
    <p:sldId id="323" r:id="rId14"/>
    <p:sldId id="311"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varScale="1">
        <p:scale>
          <a:sx n="73" d="100"/>
          <a:sy n="73" d="100"/>
        </p:scale>
        <p:origin x="540" y="5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733A0957-603E-4793-AB54-54E70F6614A3}" type="datetimeFigureOut">
              <a:rPr lang="en-GB" smtClean="0"/>
              <a:t>27/02/2020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BEB2FE5-F272-40EB-9D6F-403CF004C7EF}" type="slidenum">
              <a:rPr lang="en-GB" smtClean="0"/>
              <a:t>‹#›</a:t>
            </a:fld>
            <a:endParaRPr lang="en-GB"/>
          </a:p>
        </p:txBody>
      </p:sp>
    </p:spTree>
    <p:extLst>
      <p:ext uri="{BB962C8B-B14F-4D97-AF65-F5344CB8AC3E}">
        <p14:creationId xmlns:p14="http://schemas.microsoft.com/office/powerpoint/2010/main" val="1386528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4538"/>
            <a:ext cx="6619875" cy="372427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C14779-9D0C-4B45-93A4-160E67F59C15}" type="slidenum">
              <a:rPr lang="en-US" smtClean="0"/>
              <a:pPr/>
              <a:t>1</a:t>
            </a:fld>
            <a:endParaRPr lang="en-US" dirty="0"/>
          </a:p>
        </p:txBody>
      </p:sp>
    </p:spTree>
    <p:extLst>
      <p:ext uri="{BB962C8B-B14F-4D97-AF65-F5344CB8AC3E}">
        <p14:creationId xmlns:p14="http://schemas.microsoft.com/office/powerpoint/2010/main" val="1815986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4538"/>
            <a:ext cx="6619875" cy="372427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2C14779-9D0C-4B45-93A4-160E67F59C15}" type="slidenum">
              <a:rPr lang="en-US" smtClean="0"/>
              <a:pPr/>
              <a:t>14</a:t>
            </a:fld>
            <a:endParaRPr lang="en-US" dirty="0"/>
          </a:p>
        </p:txBody>
      </p:sp>
    </p:spTree>
    <p:extLst>
      <p:ext uri="{BB962C8B-B14F-4D97-AF65-F5344CB8AC3E}">
        <p14:creationId xmlns:p14="http://schemas.microsoft.com/office/powerpoint/2010/main" val="7565714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C5716-D08C-4F5B-983F-FEF21EFD59EC}"/>
              </a:ext>
            </a:extLst>
          </p:cNvPr>
          <p:cNvSpPr>
            <a:spLocks noGrp="1"/>
          </p:cNvSpPr>
          <p:nvPr>
            <p:ph type="ctrTitle"/>
          </p:nvPr>
        </p:nvSpPr>
        <p:spPr>
          <a:xfrm>
            <a:off x="1524000" y="1716397"/>
            <a:ext cx="9144000" cy="2387600"/>
          </a:xfrm>
        </p:spPr>
        <p:txBody>
          <a:bodyPr anchor="b"/>
          <a:lstStyle>
            <a:lvl1pPr algn="ctr">
              <a:defRPr sz="6000" b="1">
                <a:latin typeface="Myriad Pro Light" panose="020B0603030403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96F27E0A-A148-494B-93F8-BBB48487F69B}"/>
              </a:ext>
            </a:extLst>
          </p:cNvPr>
          <p:cNvSpPr>
            <a:spLocks noGrp="1"/>
          </p:cNvSpPr>
          <p:nvPr>
            <p:ph type="subTitle" idx="1"/>
          </p:nvPr>
        </p:nvSpPr>
        <p:spPr>
          <a:xfrm>
            <a:off x="1524000" y="4162696"/>
            <a:ext cx="9144000" cy="1655762"/>
          </a:xfrm>
        </p:spPr>
        <p:txBody>
          <a:bodyPr/>
          <a:lstStyle>
            <a:lvl1pPr marL="0" indent="0" algn="ctr">
              <a:buNone/>
              <a:defRPr sz="2400">
                <a:latin typeface="Myriad Pro" panose="020B05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221E6790-65F6-44C7-84B6-AD33294670EA}"/>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5" name="Footer Placeholder 4">
            <a:extLst>
              <a:ext uri="{FF2B5EF4-FFF2-40B4-BE49-F238E27FC236}">
                <a16:creationId xmlns:a16="http://schemas.microsoft.com/office/drawing/2014/main" id="{59B8CCA0-EB69-4E4B-BED7-1F822341F89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A85E799-41B4-4A89-B195-49530E968FBA}"/>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1460542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DDDF1-FFD9-474A-8004-484C89B0E707}"/>
              </a:ext>
            </a:extLst>
          </p:cNvPr>
          <p:cNvSpPr>
            <a:spLocks noGrp="1"/>
          </p:cNvSpPr>
          <p:nvPr>
            <p:ph type="title"/>
          </p:nvPr>
        </p:nvSpPr>
        <p:spPr/>
        <p:txBody>
          <a:bodyPr/>
          <a:lstStyle>
            <a:lvl1pPr>
              <a:defRPr>
                <a:latin typeface="Myriad Pro Light" panose="020B0603030403020204" pitchFamily="34" charset="0"/>
              </a:defRPr>
            </a:lvl1pPr>
          </a:lstStyle>
          <a:p>
            <a:r>
              <a:rPr lang="en-US" dirty="0"/>
              <a:t>Click to edit Master title style</a:t>
            </a:r>
            <a:endParaRPr lang="en-GB" dirty="0"/>
          </a:p>
        </p:txBody>
      </p:sp>
      <p:sp>
        <p:nvSpPr>
          <p:cNvPr id="3" name="Vertical Text Placeholder 2">
            <a:extLst>
              <a:ext uri="{FF2B5EF4-FFF2-40B4-BE49-F238E27FC236}">
                <a16:creationId xmlns:a16="http://schemas.microsoft.com/office/drawing/2014/main" id="{FE13249D-1F97-4F00-ACB2-D0EF7B977CD0}"/>
              </a:ext>
            </a:extLst>
          </p:cNvPr>
          <p:cNvSpPr>
            <a:spLocks noGrp="1"/>
          </p:cNvSpPr>
          <p:nvPr>
            <p:ph type="body" orient="vert" idx="1"/>
          </p:nvPr>
        </p:nvSpPr>
        <p:spPr/>
        <p:txBody>
          <a:bodyPr vert="eaVert"/>
          <a:lstStyle>
            <a:lvl1pPr>
              <a:defRPr>
                <a:latin typeface="Myriad Pro" panose="020B0503030403020204" pitchFamily="34" charset="0"/>
              </a:defRPr>
            </a:lvl1pPr>
            <a:lvl2pPr>
              <a:defRPr>
                <a:latin typeface="Myriad Pro" panose="020B0503030403020204" pitchFamily="34" charset="0"/>
              </a:defRPr>
            </a:lvl2pPr>
            <a:lvl3pPr>
              <a:defRPr>
                <a:latin typeface="Myriad Pro" panose="020B0503030403020204" pitchFamily="34" charset="0"/>
              </a:defRPr>
            </a:lvl3pPr>
            <a:lvl4pPr>
              <a:defRPr>
                <a:latin typeface="Myriad Pro" panose="020B0503030403020204" pitchFamily="34" charset="0"/>
              </a:defRPr>
            </a:lvl4pPr>
            <a:lvl5pPr>
              <a:defRPr>
                <a:latin typeface="Myriad Pro" panose="020B0503030403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1CBCF0-0532-40E2-8587-8B14D303F249}"/>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5" name="Footer Placeholder 4">
            <a:extLst>
              <a:ext uri="{FF2B5EF4-FFF2-40B4-BE49-F238E27FC236}">
                <a16:creationId xmlns:a16="http://schemas.microsoft.com/office/drawing/2014/main" id="{93167D27-AF53-4E45-B1FD-4EA13CD220D0}"/>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8C08ABB-6095-435E-A9B2-B45B14D235CB}"/>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2580889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E60D50-EEF6-414C-BDFD-D3865B80D3D4}"/>
              </a:ext>
            </a:extLst>
          </p:cNvPr>
          <p:cNvSpPr>
            <a:spLocks noGrp="1"/>
          </p:cNvSpPr>
          <p:nvPr>
            <p:ph type="title" orient="vert"/>
          </p:nvPr>
        </p:nvSpPr>
        <p:spPr>
          <a:xfrm>
            <a:off x="8724900" y="1701985"/>
            <a:ext cx="2628900" cy="4131487"/>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D8D54A5-178B-44AF-8B71-BFA250CCF70C}"/>
              </a:ext>
            </a:extLst>
          </p:cNvPr>
          <p:cNvSpPr>
            <a:spLocks noGrp="1"/>
          </p:cNvSpPr>
          <p:nvPr>
            <p:ph type="body" orient="vert" idx="1"/>
          </p:nvPr>
        </p:nvSpPr>
        <p:spPr>
          <a:xfrm>
            <a:off x="838200" y="1701984"/>
            <a:ext cx="7734300" cy="465436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0D0B87-CEFE-4659-AABE-148387103818}"/>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5" name="Footer Placeholder 4">
            <a:extLst>
              <a:ext uri="{FF2B5EF4-FFF2-40B4-BE49-F238E27FC236}">
                <a16:creationId xmlns:a16="http://schemas.microsoft.com/office/drawing/2014/main" id="{65E3AC13-9BE5-4272-B415-593B88804CE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1162EAA-1C9D-4441-8AEB-B413F6AD28F3}"/>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3993125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F0541-9E3D-46A4-B23E-D02F42FAB513}"/>
              </a:ext>
            </a:extLst>
          </p:cNvPr>
          <p:cNvSpPr>
            <a:spLocks noGrp="1"/>
          </p:cNvSpPr>
          <p:nvPr>
            <p:ph type="title"/>
          </p:nvPr>
        </p:nvSpPr>
        <p:spPr>
          <a:xfrm>
            <a:off x="838200" y="171571"/>
            <a:ext cx="10515600" cy="1325563"/>
          </a:xfrm>
        </p:spPr>
        <p:txBody>
          <a:bodyPr/>
          <a:lstStyle>
            <a:lvl1pPr>
              <a:defRPr>
                <a:latin typeface="Myriad Pro Light" panose="020B0603030403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12BD450-548C-4F14-B9B3-D9526154CBA2}"/>
              </a:ext>
            </a:extLst>
          </p:cNvPr>
          <p:cNvSpPr>
            <a:spLocks noGrp="1"/>
          </p:cNvSpPr>
          <p:nvPr>
            <p:ph idx="1"/>
          </p:nvPr>
        </p:nvSpPr>
        <p:spPr/>
        <p:txBody>
          <a:bodyPr/>
          <a:lstStyle>
            <a:lvl1pPr>
              <a:defRPr>
                <a:latin typeface="Myriad Pro" panose="020B0503030403020204" pitchFamily="34" charset="0"/>
              </a:defRPr>
            </a:lvl1pPr>
            <a:lvl2pPr>
              <a:defRPr>
                <a:latin typeface="Myriad Pro" panose="020B0503030403020204" pitchFamily="34" charset="0"/>
              </a:defRPr>
            </a:lvl2pPr>
            <a:lvl3pPr>
              <a:defRPr>
                <a:latin typeface="Myriad Pro" panose="020B0503030403020204" pitchFamily="34" charset="0"/>
              </a:defRPr>
            </a:lvl3pPr>
            <a:lvl4pPr>
              <a:defRPr>
                <a:latin typeface="Myriad Pro" panose="020B0503030403020204" pitchFamily="34" charset="0"/>
              </a:defRPr>
            </a:lvl4pPr>
            <a:lvl5pPr>
              <a:defRPr>
                <a:latin typeface="Myriad Pro" panose="020B0503030403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2405B82-9771-42C4-950B-5914B893B7D8}"/>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5" name="Footer Placeholder 4">
            <a:extLst>
              <a:ext uri="{FF2B5EF4-FFF2-40B4-BE49-F238E27FC236}">
                <a16:creationId xmlns:a16="http://schemas.microsoft.com/office/drawing/2014/main" id="{ACC364D1-56A0-45BD-A6C6-4E895DD4F1F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5354209-758F-457D-A520-7BA8045E6435}"/>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97790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76A34-C8B6-48F0-9819-9F8ECC69F581}"/>
              </a:ext>
            </a:extLst>
          </p:cNvPr>
          <p:cNvSpPr>
            <a:spLocks noGrp="1"/>
          </p:cNvSpPr>
          <p:nvPr>
            <p:ph type="title"/>
          </p:nvPr>
        </p:nvSpPr>
        <p:spPr>
          <a:xfrm>
            <a:off x="831850" y="1709738"/>
            <a:ext cx="10515600" cy="2852737"/>
          </a:xfrm>
        </p:spPr>
        <p:txBody>
          <a:bodyPr anchor="b"/>
          <a:lstStyle>
            <a:lvl1pPr>
              <a:defRPr sz="6000">
                <a:latin typeface="Myriad Pro Light" panose="020B0603030403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0B2024F-4784-48DE-88C3-872AB8B1AF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Myriad Pro" panose="020B0503030403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40EC6206-AB46-4582-BB25-7F922DAC68A2}"/>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5" name="Footer Placeholder 4">
            <a:extLst>
              <a:ext uri="{FF2B5EF4-FFF2-40B4-BE49-F238E27FC236}">
                <a16:creationId xmlns:a16="http://schemas.microsoft.com/office/drawing/2014/main" id="{F4D6F714-E60D-4C72-9F55-3C5AEDF9079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F16DEDC1-E788-43CC-B1F1-0F60A48EEC8F}"/>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1617412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D2363-F732-4BDD-9E3D-D8D2C0EF0DC2}"/>
              </a:ext>
            </a:extLst>
          </p:cNvPr>
          <p:cNvSpPr>
            <a:spLocks noGrp="1"/>
          </p:cNvSpPr>
          <p:nvPr>
            <p:ph type="title"/>
          </p:nvPr>
        </p:nvSpPr>
        <p:spPr>
          <a:xfrm>
            <a:off x="838200" y="171565"/>
            <a:ext cx="10515600" cy="1325563"/>
          </a:xfrm>
        </p:spPr>
        <p:txBody>
          <a:bodyPr/>
          <a:lstStyle>
            <a:lvl1pPr>
              <a:defRPr>
                <a:latin typeface="Myriad Pro Light" panose="020B060303040302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A063ED22-B686-4730-906D-A7D0416E24A5}"/>
              </a:ext>
            </a:extLst>
          </p:cNvPr>
          <p:cNvSpPr>
            <a:spLocks noGrp="1"/>
          </p:cNvSpPr>
          <p:nvPr>
            <p:ph sz="half" idx="1"/>
          </p:nvPr>
        </p:nvSpPr>
        <p:spPr>
          <a:xfrm>
            <a:off x="838200" y="1825625"/>
            <a:ext cx="5181600" cy="4351338"/>
          </a:xfrm>
        </p:spPr>
        <p:txBody>
          <a:bodyPr/>
          <a:lstStyle>
            <a:lvl1pPr>
              <a:defRPr>
                <a:latin typeface="Myriad Pro" panose="020B0503030403020204" pitchFamily="34" charset="0"/>
              </a:defRPr>
            </a:lvl1pPr>
            <a:lvl2pPr>
              <a:defRPr>
                <a:latin typeface="Myriad Pro" panose="020B0503030403020204" pitchFamily="34" charset="0"/>
              </a:defRPr>
            </a:lvl2pPr>
            <a:lvl3pPr>
              <a:defRPr>
                <a:latin typeface="Myriad Pro" panose="020B0503030403020204" pitchFamily="34" charset="0"/>
              </a:defRPr>
            </a:lvl3pPr>
            <a:lvl4pPr>
              <a:defRPr>
                <a:latin typeface="Myriad Pro" panose="020B0503030403020204" pitchFamily="34" charset="0"/>
              </a:defRPr>
            </a:lvl4pPr>
            <a:lvl5pPr>
              <a:defRPr>
                <a:latin typeface="Myriad Pro" panose="020B0503030403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14BB197-DFE8-4235-953A-8098EFDCBD6F}"/>
              </a:ext>
            </a:extLst>
          </p:cNvPr>
          <p:cNvSpPr>
            <a:spLocks noGrp="1"/>
          </p:cNvSpPr>
          <p:nvPr>
            <p:ph sz="half" idx="2"/>
          </p:nvPr>
        </p:nvSpPr>
        <p:spPr>
          <a:xfrm>
            <a:off x="6172200" y="1825625"/>
            <a:ext cx="5181600" cy="4007847"/>
          </a:xfrm>
        </p:spPr>
        <p:txBody>
          <a:bodyPr/>
          <a:lstStyle>
            <a:lvl1pPr>
              <a:defRPr>
                <a:latin typeface="Myriad Pro" panose="020B0503030403020204" pitchFamily="34" charset="0"/>
              </a:defRPr>
            </a:lvl1pPr>
            <a:lvl2pPr>
              <a:defRPr>
                <a:latin typeface="Myriad Pro" panose="020B0503030403020204" pitchFamily="34" charset="0"/>
              </a:defRPr>
            </a:lvl2pPr>
            <a:lvl3pPr>
              <a:defRPr>
                <a:latin typeface="Myriad Pro" panose="020B0503030403020204" pitchFamily="34" charset="0"/>
              </a:defRPr>
            </a:lvl3pPr>
            <a:lvl4pPr>
              <a:defRPr>
                <a:latin typeface="Myriad Pro" panose="020B0503030403020204" pitchFamily="34" charset="0"/>
              </a:defRPr>
            </a:lvl4pPr>
            <a:lvl5pPr>
              <a:defRPr>
                <a:latin typeface="Myriad Pro" panose="020B0503030403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20795E8-D9DC-4C55-8F08-822B72C1C012}"/>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6" name="Footer Placeholder 5">
            <a:extLst>
              <a:ext uri="{FF2B5EF4-FFF2-40B4-BE49-F238E27FC236}">
                <a16:creationId xmlns:a16="http://schemas.microsoft.com/office/drawing/2014/main" id="{03F2F1E9-51C0-4E65-BE95-D0194425B60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90C08C0-6C48-41F1-9D9C-62289308A6B1}"/>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394467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69DFB-DB8F-4957-9EA6-23653273DA6E}"/>
              </a:ext>
            </a:extLst>
          </p:cNvPr>
          <p:cNvSpPr>
            <a:spLocks noGrp="1"/>
          </p:cNvSpPr>
          <p:nvPr>
            <p:ph type="title"/>
          </p:nvPr>
        </p:nvSpPr>
        <p:spPr>
          <a:xfrm>
            <a:off x="839788" y="171574"/>
            <a:ext cx="10515600" cy="1325563"/>
          </a:xfrm>
        </p:spPr>
        <p:txBody>
          <a:bodyPr/>
          <a:lstStyle>
            <a:lvl1pPr>
              <a:defRPr>
                <a:latin typeface="Myriad Pro Light" panose="020B0603030403020204" pitchFamily="34" charset="0"/>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5E14185F-09E2-45FF-8483-902F31C26543}"/>
              </a:ext>
            </a:extLst>
          </p:cNvPr>
          <p:cNvSpPr>
            <a:spLocks noGrp="1"/>
          </p:cNvSpPr>
          <p:nvPr>
            <p:ph type="body" idx="1"/>
          </p:nvPr>
        </p:nvSpPr>
        <p:spPr>
          <a:xfrm>
            <a:off x="839788" y="1681163"/>
            <a:ext cx="5157787" cy="823912"/>
          </a:xfrm>
        </p:spPr>
        <p:txBody>
          <a:bodyPr anchor="b">
            <a:normAutofit/>
          </a:bodyPr>
          <a:lstStyle>
            <a:lvl1pPr marL="0" indent="0">
              <a:buNone/>
              <a:defRPr sz="3200" b="1">
                <a:latin typeface="Myriad Pro Light" panose="020B0603030403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281DCEB2-CD40-4A12-83C4-F767C9DBFCD3}"/>
              </a:ext>
            </a:extLst>
          </p:cNvPr>
          <p:cNvSpPr>
            <a:spLocks noGrp="1"/>
          </p:cNvSpPr>
          <p:nvPr>
            <p:ph sz="half" idx="2"/>
          </p:nvPr>
        </p:nvSpPr>
        <p:spPr>
          <a:xfrm>
            <a:off x="839788" y="2505075"/>
            <a:ext cx="5157787" cy="3684588"/>
          </a:xfrm>
        </p:spPr>
        <p:txBody>
          <a:bodyPr/>
          <a:lstStyle>
            <a:lvl1pPr>
              <a:defRPr>
                <a:latin typeface="Myriad Pro" panose="020B0503030403020204" pitchFamily="34" charset="0"/>
              </a:defRPr>
            </a:lvl1pPr>
            <a:lvl2pPr>
              <a:defRPr>
                <a:latin typeface="Myriad Pro" panose="020B0503030403020204" pitchFamily="34" charset="0"/>
              </a:defRPr>
            </a:lvl2pPr>
            <a:lvl3pPr>
              <a:defRPr>
                <a:latin typeface="Myriad Pro" panose="020B0503030403020204" pitchFamily="34" charset="0"/>
              </a:defRPr>
            </a:lvl3pPr>
            <a:lvl4pPr>
              <a:defRPr>
                <a:latin typeface="Myriad Pro" panose="020B0503030403020204" pitchFamily="34" charset="0"/>
              </a:defRPr>
            </a:lvl4pPr>
            <a:lvl5pPr>
              <a:defRPr>
                <a:latin typeface="Myriad Pro" panose="020B0503030403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1A9623C4-2FC2-4F08-B515-BB0F576088CC}"/>
              </a:ext>
            </a:extLst>
          </p:cNvPr>
          <p:cNvSpPr>
            <a:spLocks noGrp="1"/>
          </p:cNvSpPr>
          <p:nvPr>
            <p:ph type="body" sz="quarter" idx="3"/>
          </p:nvPr>
        </p:nvSpPr>
        <p:spPr>
          <a:xfrm>
            <a:off x="6172200" y="1681163"/>
            <a:ext cx="5183188" cy="823912"/>
          </a:xfrm>
        </p:spPr>
        <p:txBody>
          <a:bodyPr anchor="b">
            <a:normAutofit/>
          </a:bodyPr>
          <a:lstStyle>
            <a:lvl1pPr marL="0" indent="0">
              <a:buNone/>
              <a:defRPr sz="3200" b="1">
                <a:latin typeface="Myriad Pro Light" panose="020B0603030403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7375FE0-CBCD-48E6-9C40-E55568929FAD}"/>
              </a:ext>
            </a:extLst>
          </p:cNvPr>
          <p:cNvSpPr>
            <a:spLocks noGrp="1"/>
          </p:cNvSpPr>
          <p:nvPr>
            <p:ph sz="quarter" idx="4"/>
          </p:nvPr>
        </p:nvSpPr>
        <p:spPr>
          <a:xfrm>
            <a:off x="6172200" y="2505075"/>
            <a:ext cx="5183188" cy="3684588"/>
          </a:xfrm>
        </p:spPr>
        <p:txBody>
          <a:bodyPr/>
          <a:lstStyle>
            <a:lvl1pPr>
              <a:defRPr>
                <a:latin typeface="Myriad Pro" panose="020B0503030403020204" pitchFamily="34" charset="0"/>
              </a:defRPr>
            </a:lvl1pPr>
            <a:lvl2pPr>
              <a:defRPr>
                <a:latin typeface="Myriad Pro" panose="020B0503030403020204" pitchFamily="34" charset="0"/>
              </a:defRPr>
            </a:lvl2pPr>
            <a:lvl3pPr>
              <a:defRPr>
                <a:latin typeface="Myriad Pro" panose="020B0503030403020204" pitchFamily="34" charset="0"/>
              </a:defRPr>
            </a:lvl3pPr>
            <a:lvl4pPr>
              <a:defRPr>
                <a:latin typeface="Myriad Pro" panose="020B0503030403020204" pitchFamily="34" charset="0"/>
              </a:defRPr>
            </a:lvl4pPr>
            <a:lvl5pPr>
              <a:defRPr>
                <a:latin typeface="Myriad Pro" panose="020B0503030403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C13D611-BFC9-4B13-AC46-2B7D79828BFD}"/>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8" name="Footer Placeholder 7">
            <a:extLst>
              <a:ext uri="{FF2B5EF4-FFF2-40B4-BE49-F238E27FC236}">
                <a16:creationId xmlns:a16="http://schemas.microsoft.com/office/drawing/2014/main" id="{86FF903A-9CCE-412B-AAF0-DF62089264E0}"/>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8A22D4F0-100B-4CC7-AB13-BED83CA36442}"/>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9559303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12449-508E-4EA1-88AF-1624168A58E7}"/>
              </a:ext>
            </a:extLst>
          </p:cNvPr>
          <p:cNvSpPr>
            <a:spLocks noGrp="1"/>
          </p:cNvSpPr>
          <p:nvPr>
            <p:ph type="title"/>
          </p:nvPr>
        </p:nvSpPr>
        <p:spPr/>
        <p:txBody>
          <a:bodyPr/>
          <a:lstStyle>
            <a:lvl1pPr>
              <a:defRPr>
                <a:latin typeface="Myriad Pro Light" panose="020B0603030403020204" pitchFamily="34" charset="0"/>
              </a:defRPr>
            </a:lvl1pPr>
          </a:lstStyle>
          <a:p>
            <a:r>
              <a:rPr lang="en-US" dirty="0"/>
              <a:t>Click to edit Master title style</a:t>
            </a:r>
            <a:endParaRPr lang="en-GB" dirty="0"/>
          </a:p>
        </p:txBody>
      </p:sp>
      <p:sp>
        <p:nvSpPr>
          <p:cNvPr id="3" name="Date Placeholder 2">
            <a:extLst>
              <a:ext uri="{FF2B5EF4-FFF2-40B4-BE49-F238E27FC236}">
                <a16:creationId xmlns:a16="http://schemas.microsoft.com/office/drawing/2014/main" id="{E5E93CC5-1395-4960-B807-A32BF1AAF5B5}"/>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4" name="Footer Placeholder 3">
            <a:extLst>
              <a:ext uri="{FF2B5EF4-FFF2-40B4-BE49-F238E27FC236}">
                <a16:creationId xmlns:a16="http://schemas.microsoft.com/office/drawing/2014/main" id="{D5314BB2-D2F8-4F5A-8C48-3FF81D69BB4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47C0CFE3-1738-40EE-BC0B-AF08B90A8B5C}"/>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194160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03CCA5-68A3-41F8-A0F8-B8DAF4E46553}"/>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3" name="Footer Placeholder 2">
            <a:extLst>
              <a:ext uri="{FF2B5EF4-FFF2-40B4-BE49-F238E27FC236}">
                <a16:creationId xmlns:a16="http://schemas.microsoft.com/office/drawing/2014/main" id="{BDE6EEFB-6977-4A2B-890A-187E2B87488A}"/>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1CD8FDF8-04AC-4C38-9133-4FFA857B7DD7}"/>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1899892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754CA-176E-46C4-A0FC-FFB68FCA761D}"/>
              </a:ext>
            </a:extLst>
          </p:cNvPr>
          <p:cNvSpPr>
            <a:spLocks noGrp="1"/>
          </p:cNvSpPr>
          <p:nvPr>
            <p:ph type="title"/>
          </p:nvPr>
        </p:nvSpPr>
        <p:spPr>
          <a:xfrm>
            <a:off x="839788" y="266978"/>
            <a:ext cx="3932237" cy="1134657"/>
          </a:xfrm>
        </p:spPr>
        <p:txBody>
          <a:bodyPr anchor="b"/>
          <a:lstStyle>
            <a:lvl1pPr>
              <a:defRPr sz="3200">
                <a:latin typeface="Myriad Pro Light" panose="020B0603030403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117E839-F2D0-4823-B800-2B80E702FA17}"/>
              </a:ext>
            </a:extLst>
          </p:cNvPr>
          <p:cNvSpPr>
            <a:spLocks noGrp="1"/>
          </p:cNvSpPr>
          <p:nvPr>
            <p:ph idx="1"/>
          </p:nvPr>
        </p:nvSpPr>
        <p:spPr>
          <a:xfrm>
            <a:off x="5183188" y="1708660"/>
            <a:ext cx="6172200" cy="4152390"/>
          </a:xfrm>
        </p:spPr>
        <p:txBody>
          <a:bodyPr/>
          <a:lstStyle>
            <a:lvl1pPr>
              <a:defRPr sz="3200">
                <a:latin typeface="Myriad Pro" panose="020B0503030403020204" pitchFamily="34" charset="0"/>
              </a:defRPr>
            </a:lvl1pPr>
            <a:lvl2pPr>
              <a:defRPr sz="2800">
                <a:latin typeface="Myriad Pro" panose="020B0503030403020204" pitchFamily="34" charset="0"/>
              </a:defRPr>
            </a:lvl2pPr>
            <a:lvl3pPr>
              <a:defRPr sz="2400">
                <a:latin typeface="Myriad Pro" panose="020B0503030403020204" pitchFamily="34" charset="0"/>
              </a:defRPr>
            </a:lvl3pPr>
            <a:lvl4pPr>
              <a:defRPr sz="2000">
                <a:latin typeface="Myriad Pro" panose="020B0503030403020204" pitchFamily="34" charset="0"/>
              </a:defRPr>
            </a:lvl4pPr>
            <a:lvl5pPr>
              <a:defRPr sz="2000">
                <a:latin typeface="Myriad Pro" panose="020B0503030403020204"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a:extLst>
              <a:ext uri="{FF2B5EF4-FFF2-40B4-BE49-F238E27FC236}">
                <a16:creationId xmlns:a16="http://schemas.microsoft.com/office/drawing/2014/main" id="{6C02E210-0D11-4174-BF38-D3699A4510FA}"/>
              </a:ext>
            </a:extLst>
          </p:cNvPr>
          <p:cNvSpPr>
            <a:spLocks noGrp="1"/>
          </p:cNvSpPr>
          <p:nvPr>
            <p:ph type="body" sz="half" idx="2"/>
          </p:nvPr>
        </p:nvSpPr>
        <p:spPr>
          <a:xfrm>
            <a:off x="839788" y="1708660"/>
            <a:ext cx="3932237" cy="4160328"/>
          </a:xfrm>
        </p:spPr>
        <p:txBody>
          <a:bodyPr/>
          <a:lstStyle>
            <a:lvl1pPr marL="0" indent="0">
              <a:buNone/>
              <a:defRPr sz="1600">
                <a:latin typeface="Myriad Pro" panose="020B0503030403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3150B74-E826-41FD-86A2-3A2370DD2305}"/>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6" name="Footer Placeholder 5">
            <a:extLst>
              <a:ext uri="{FF2B5EF4-FFF2-40B4-BE49-F238E27FC236}">
                <a16:creationId xmlns:a16="http://schemas.microsoft.com/office/drawing/2014/main" id="{CAC61280-1166-4AD4-B102-80BAA1D8BB6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71C4406-A035-4D7A-A233-3528D6426881}"/>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26600930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C55E1-06EF-4114-971F-7D6FF49DD4F5}"/>
              </a:ext>
            </a:extLst>
          </p:cNvPr>
          <p:cNvSpPr>
            <a:spLocks noGrp="1"/>
          </p:cNvSpPr>
          <p:nvPr>
            <p:ph type="title"/>
          </p:nvPr>
        </p:nvSpPr>
        <p:spPr>
          <a:xfrm>
            <a:off x="839788" y="307026"/>
            <a:ext cx="3932237" cy="1067912"/>
          </a:xfrm>
        </p:spPr>
        <p:txBody>
          <a:bodyPr anchor="b"/>
          <a:lstStyle>
            <a:lvl1pPr>
              <a:defRPr sz="3200">
                <a:latin typeface="Myriad Pro Light" panose="020B0603030403020204" pitchFamily="34" charset="0"/>
              </a:defRPr>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60BB4CF-CF23-47AF-A0EA-93A2312B5844}"/>
              </a:ext>
            </a:extLst>
          </p:cNvPr>
          <p:cNvSpPr>
            <a:spLocks noGrp="1"/>
          </p:cNvSpPr>
          <p:nvPr>
            <p:ph type="pic" idx="1"/>
          </p:nvPr>
        </p:nvSpPr>
        <p:spPr>
          <a:xfrm>
            <a:off x="5183188" y="1700722"/>
            <a:ext cx="6172200" cy="416032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596E2F4E-F3E6-401D-B5AD-82853157ECE2}"/>
              </a:ext>
            </a:extLst>
          </p:cNvPr>
          <p:cNvSpPr>
            <a:spLocks noGrp="1"/>
          </p:cNvSpPr>
          <p:nvPr>
            <p:ph type="body" sz="half" idx="2"/>
          </p:nvPr>
        </p:nvSpPr>
        <p:spPr>
          <a:xfrm>
            <a:off x="839788" y="1708660"/>
            <a:ext cx="3932237" cy="4160328"/>
          </a:xfrm>
        </p:spPr>
        <p:txBody>
          <a:bodyPr/>
          <a:lstStyle>
            <a:lvl1pPr marL="0" indent="0">
              <a:buNone/>
              <a:defRPr sz="1600">
                <a:latin typeface="Myriad Pro" panose="020B0503030403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62C8269-4CE7-49E0-9476-2E269819E2B1}"/>
              </a:ext>
            </a:extLst>
          </p:cNvPr>
          <p:cNvSpPr>
            <a:spLocks noGrp="1"/>
          </p:cNvSpPr>
          <p:nvPr>
            <p:ph type="dt" sz="half" idx="10"/>
          </p:nvPr>
        </p:nvSpPr>
        <p:spPr/>
        <p:txBody>
          <a:bodyPr/>
          <a:lstStyle/>
          <a:p>
            <a:fld id="{A8898145-469E-4B03-90ED-96A420CFA28F}" type="datetimeFigureOut">
              <a:rPr lang="en-GB" smtClean="0"/>
              <a:t>27/02/2020</a:t>
            </a:fld>
            <a:endParaRPr lang="en-GB" dirty="0"/>
          </a:p>
        </p:txBody>
      </p:sp>
      <p:sp>
        <p:nvSpPr>
          <p:cNvPr id="6" name="Footer Placeholder 5">
            <a:extLst>
              <a:ext uri="{FF2B5EF4-FFF2-40B4-BE49-F238E27FC236}">
                <a16:creationId xmlns:a16="http://schemas.microsoft.com/office/drawing/2014/main" id="{39873F59-1291-4710-9584-37EF1383F92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E1951504-F5F4-46C9-9F9D-D1A4811BFB3D}"/>
              </a:ext>
            </a:extLst>
          </p:cNvPr>
          <p:cNvSpPr>
            <a:spLocks noGrp="1"/>
          </p:cNvSpPr>
          <p:nvPr>
            <p:ph type="sldNum" sz="quarter" idx="12"/>
          </p:nvPr>
        </p:nvSpPr>
        <p:spPr/>
        <p:txBody>
          <a:bodyPr/>
          <a:lstStyle/>
          <a:p>
            <a:fld id="{597FBF14-F6C6-4779-8D5D-5E391A01A36D}" type="slidenum">
              <a:rPr lang="en-GB" smtClean="0"/>
              <a:t>‹#›</a:t>
            </a:fld>
            <a:endParaRPr lang="en-GB" dirty="0"/>
          </a:p>
        </p:txBody>
      </p:sp>
    </p:spTree>
    <p:extLst>
      <p:ext uri="{BB962C8B-B14F-4D97-AF65-F5344CB8AC3E}">
        <p14:creationId xmlns:p14="http://schemas.microsoft.com/office/powerpoint/2010/main" val="393750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BB2FE3-059A-4752-B86A-342EC7BEC10C}"/>
              </a:ext>
            </a:extLst>
          </p:cNvPr>
          <p:cNvSpPr>
            <a:spLocks noGrp="1"/>
          </p:cNvSpPr>
          <p:nvPr>
            <p:ph type="title"/>
          </p:nvPr>
        </p:nvSpPr>
        <p:spPr>
          <a:xfrm>
            <a:off x="838200" y="171571"/>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E71638E-3A87-412A-9C6A-C824B20682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6260A0-F098-43AF-B23A-D07546E91EB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898145-469E-4B03-90ED-96A420CFA28F}" type="datetimeFigureOut">
              <a:rPr lang="en-GB" smtClean="0"/>
              <a:t>27/02/2020</a:t>
            </a:fld>
            <a:endParaRPr lang="en-GB" dirty="0"/>
          </a:p>
        </p:txBody>
      </p:sp>
      <p:sp>
        <p:nvSpPr>
          <p:cNvPr id="5" name="Footer Placeholder 4">
            <a:extLst>
              <a:ext uri="{FF2B5EF4-FFF2-40B4-BE49-F238E27FC236}">
                <a16:creationId xmlns:a16="http://schemas.microsoft.com/office/drawing/2014/main" id="{E17AA548-93EC-4FB4-9F74-36242B721D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6FECBCA4-47B6-461F-9076-1868EAC7E6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7FBF14-F6C6-4779-8D5D-5E391A01A36D}" type="slidenum">
              <a:rPr lang="en-GB" smtClean="0"/>
              <a:t>‹#›</a:t>
            </a:fld>
            <a:endParaRPr lang="en-GB" dirty="0"/>
          </a:p>
        </p:txBody>
      </p:sp>
    </p:spTree>
    <p:extLst>
      <p:ext uri="{BB962C8B-B14F-4D97-AF65-F5344CB8AC3E}">
        <p14:creationId xmlns:p14="http://schemas.microsoft.com/office/powerpoint/2010/main" val="1991732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yriad Pro Light" panose="020B0603030403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yriad Pro" panose="020B0503030403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yriad Pro" panose="020B0503030403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yriad Pro" panose="020B0503030403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yriad Pro" panose="020B0503030403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yriad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lended-photo-x2.jpg"/>
          <p:cNvPicPr>
            <a:picLocks noChangeAspect="1"/>
          </p:cNvPicPr>
          <p:nvPr/>
        </p:nvPicPr>
        <p:blipFill>
          <a:blip r:embed="rId3" cstate="print"/>
          <a:stretch>
            <a:fillRect/>
          </a:stretch>
        </p:blipFill>
        <p:spPr>
          <a:xfrm>
            <a:off x="1717363" y="1763466"/>
            <a:ext cx="8822593"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itle 11"/>
          <p:cNvSpPr>
            <a:spLocks noGrp="1"/>
          </p:cNvSpPr>
          <p:nvPr>
            <p:ph type="ctrTitle"/>
          </p:nvPr>
        </p:nvSpPr>
        <p:spPr>
          <a:xfrm>
            <a:off x="1941903" y="3423320"/>
            <a:ext cx="8420100" cy="2520280"/>
          </a:xfrm>
        </p:spPr>
        <p:txBody>
          <a:bodyPr>
            <a:normAutofit/>
          </a:bodyPr>
          <a:lstStyle/>
          <a:p>
            <a:r>
              <a:rPr lang="en-GB" altLang="en-US" dirty="0" smtClean="0"/>
              <a:t>Industry Projects </a:t>
            </a:r>
            <a:endParaRPr lang="en-GB" dirty="0">
              <a:solidFill>
                <a:srgbClr val="FF0000"/>
              </a:solidFill>
            </a:endParaRPr>
          </a:p>
        </p:txBody>
      </p:sp>
      <p:sp>
        <p:nvSpPr>
          <p:cNvPr id="13" name="Subtitle 12"/>
          <p:cNvSpPr>
            <a:spLocks noGrp="1"/>
          </p:cNvSpPr>
          <p:nvPr>
            <p:ph type="subTitle" idx="1"/>
          </p:nvPr>
        </p:nvSpPr>
        <p:spPr>
          <a:xfrm>
            <a:off x="1935865" y="5943600"/>
            <a:ext cx="8420100" cy="914400"/>
          </a:xfrm>
        </p:spPr>
        <p:txBody>
          <a:bodyPr/>
          <a:lstStyle/>
          <a:p>
            <a:r>
              <a:rPr lang="en-GB" dirty="0" smtClean="0"/>
              <a:t>2020</a:t>
            </a:r>
            <a:endParaRPr lang="en-GB" dirty="0"/>
          </a:p>
        </p:txBody>
      </p:sp>
    </p:spTree>
    <p:extLst>
      <p:ext uri="{BB962C8B-B14F-4D97-AF65-F5344CB8AC3E}">
        <p14:creationId xmlns:p14="http://schemas.microsoft.com/office/powerpoint/2010/main" val="2859255080"/>
      </p:ext>
    </p:extLst>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2017 - 2018</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2021304" y="2235617"/>
            <a:ext cx="8364583" cy="3234741"/>
          </a:xfrm>
          <a:prstGeom prst="rect">
            <a:avLst/>
          </a:prstGeom>
        </p:spPr>
      </p:pic>
    </p:spTree>
    <p:extLst>
      <p:ext uri="{BB962C8B-B14F-4D97-AF65-F5344CB8AC3E}">
        <p14:creationId xmlns:p14="http://schemas.microsoft.com/office/powerpoint/2010/main" val="2506767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2019</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3807744" y="1457073"/>
            <a:ext cx="4245393" cy="5009966"/>
          </a:xfrm>
          <a:prstGeom prst="rect">
            <a:avLst/>
          </a:prstGeom>
        </p:spPr>
      </p:pic>
    </p:spTree>
    <p:extLst>
      <p:ext uri="{BB962C8B-B14F-4D97-AF65-F5344CB8AC3E}">
        <p14:creationId xmlns:p14="http://schemas.microsoft.com/office/powerpoint/2010/main" val="2588879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Christmas Decorations</a:t>
            </a:r>
            <a:endParaRPr lang="en-GB" dirty="0"/>
          </a:p>
        </p:txBody>
      </p:sp>
      <p:sp>
        <p:nvSpPr>
          <p:cNvPr id="3" name="Content Placeholder 2"/>
          <p:cNvSpPr>
            <a:spLocks noGrp="1"/>
          </p:cNvSpPr>
          <p:nvPr>
            <p:ph idx="1"/>
          </p:nvPr>
        </p:nvSpPr>
        <p:spPr/>
        <p:txBody>
          <a:bodyPr>
            <a:normAutofit/>
          </a:bodyPr>
          <a:lstStyle/>
          <a:p>
            <a:r>
              <a:rPr lang="en-GB" sz="4400" dirty="0" smtClean="0"/>
              <a:t>Why do we bother?</a:t>
            </a:r>
          </a:p>
          <a:p>
            <a:pPr marL="0" indent="0">
              <a:buNone/>
            </a:pPr>
            <a:endParaRPr lang="en-GB" sz="4400" dirty="0" smtClean="0"/>
          </a:p>
          <a:p>
            <a:r>
              <a:rPr lang="en-GB" sz="4400" dirty="0" smtClean="0"/>
              <a:t>How do we do it?</a:t>
            </a:r>
            <a:endParaRPr lang="en-GB" sz="4400" dirty="0"/>
          </a:p>
        </p:txBody>
      </p:sp>
    </p:spTree>
    <p:extLst>
      <p:ext uri="{BB962C8B-B14F-4D97-AF65-F5344CB8AC3E}">
        <p14:creationId xmlns:p14="http://schemas.microsoft.com/office/powerpoint/2010/main" val="1263110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Criteria		</a:t>
            </a:r>
            <a:endParaRPr lang="en-GB" dirty="0"/>
          </a:p>
        </p:txBody>
      </p:sp>
      <p:sp>
        <p:nvSpPr>
          <p:cNvPr id="3" name="Content Placeholder 2"/>
          <p:cNvSpPr>
            <a:spLocks noGrp="1"/>
          </p:cNvSpPr>
          <p:nvPr>
            <p:ph idx="1"/>
          </p:nvPr>
        </p:nvSpPr>
        <p:spPr/>
        <p:txBody>
          <a:bodyPr>
            <a:normAutofit/>
          </a:bodyPr>
          <a:lstStyle/>
          <a:p>
            <a:r>
              <a:rPr lang="en-GB" sz="4400" dirty="0" smtClean="0"/>
              <a:t>Has to be relevant to Hydram.</a:t>
            </a:r>
          </a:p>
          <a:p>
            <a:pPr lvl="1"/>
            <a:r>
              <a:rPr lang="en-GB" sz="4000" dirty="0" smtClean="0"/>
              <a:t>Show off what we do.</a:t>
            </a:r>
          </a:p>
          <a:p>
            <a:r>
              <a:rPr lang="en-GB" sz="4400" dirty="0" smtClean="0"/>
              <a:t>Has to be cost effective </a:t>
            </a:r>
          </a:p>
          <a:p>
            <a:pPr lvl="1"/>
            <a:r>
              <a:rPr lang="en-GB" sz="4000" dirty="0" smtClean="0"/>
              <a:t>cheaper than what we already “give away”!</a:t>
            </a:r>
          </a:p>
          <a:p>
            <a:r>
              <a:rPr lang="en-GB" sz="4400" dirty="0" smtClean="0"/>
              <a:t>Has to showcase who we are </a:t>
            </a:r>
          </a:p>
          <a:p>
            <a:pPr lvl="1"/>
            <a:r>
              <a:rPr lang="en-GB" sz="4000" dirty="0" smtClean="0"/>
              <a:t>customers </a:t>
            </a:r>
            <a:r>
              <a:rPr lang="en-GB" sz="4000" smtClean="0"/>
              <a:t>and students.</a:t>
            </a:r>
            <a:endParaRPr lang="en-GB" sz="4000" dirty="0"/>
          </a:p>
        </p:txBody>
      </p:sp>
    </p:spTree>
    <p:extLst>
      <p:ext uri="{BB962C8B-B14F-4D97-AF65-F5344CB8AC3E}">
        <p14:creationId xmlns:p14="http://schemas.microsoft.com/office/powerpoint/2010/main" val="20522236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lended-photo-x2.jpg"/>
          <p:cNvPicPr>
            <a:picLocks noChangeAspect="1"/>
          </p:cNvPicPr>
          <p:nvPr/>
        </p:nvPicPr>
        <p:blipFill>
          <a:blip r:embed="rId3" cstate="print"/>
          <a:stretch>
            <a:fillRect/>
          </a:stretch>
        </p:blipFill>
        <p:spPr>
          <a:xfrm>
            <a:off x="1330478" y="2103718"/>
            <a:ext cx="8822593" cy="2857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itle 1"/>
          <p:cNvSpPr>
            <a:spLocks noGrp="1"/>
          </p:cNvSpPr>
          <p:nvPr>
            <p:ph type="ctrTitle"/>
          </p:nvPr>
        </p:nvSpPr>
        <p:spPr>
          <a:xfrm>
            <a:off x="1601165" y="5637771"/>
            <a:ext cx="8420100" cy="1714512"/>
          </a:xfrm>
        </p:spPr>
        <p:txBody>
          <a:bodyPr>
            <a:normAutofit/>
          </a:bodyPr>
          <a:lstStyle/>
          <a:p>
            <a:pPr algn="ctr"/>
            <a:r>
              <a:rPr lang="en-GB" sz="5700" dirty="0"/>
              <a:t>Any Questions??</a:t>
            </a:r>
            <a:r>
              <a:rPr lang="en-GB" dirty="0" smtClean="0"/>
              <a:t/>
            </a:r>
            <a:br>
              <a:rPr lang="en-GB" dirty="0" smtClean="0"/>
            </a:br>
            <a:endParaRPr lang="en-US" sz="4200" dirty="0"/>
          </a:p>
        </p:txBody>
      </p:sp>
      <p:sp>
        <p:nvSpPr>
          <p:cNvPr id="9" name="Rectangle 8"/>
          <p:cNvSpPr/>
          <p:nvPr/>
        </p:nvSpPr>
        <p:spPr>
          <a:xfrm>
            <a:off x="2303834" y="4286259"/>
            <a:ext cx="7506943" cy="1285884"/>
          </a:xfrm>
          <a:prstGeom prst="rect">
            <a:avLst/>
          </a:prstGeom>
          <a:noFill/>
          <a:ln>
            <a:noFill/>
          </a:ln>
        </p:spPr>
        <p:style>
          <a:lnRef idx="2">
            <a:schemeClr val="dk1"/>
          </a:lnRef>
          <a:fillRef idx="1">
            <a:schemeClr val="lt1"/>
          </a:fillRef>
          <a:effectRef idx="0">
            <a:schemeClr val="dk1"/>
          </a:effectRef>
          <a:fontRef idx="minor">
            <a:schemeClr val="dk1"/>
          </a:fontRef>
        </p:style>
        <p:txBody>
          <a:bodyPr lIns="107287" tIns="53643" rIns="107287" bIns="53643" rtlCol="0" anchor="ctr"/>
          <a:lstStyle/>
          <a:p>
            <a:pPr algn="ctr"/>
            <a:endParaRPr lang="en-US" sz="52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extLst>
      <p:ext uri="{BB962C8B-B14F-4D97-AF65-F5344CB8AC3E}">
        <p14:creationId xmlns:p14="http://schemas.microsoft.com/office/powerpoint/2010/main" val="342735223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Project Outline</a:t>
            </a:r>
          </a:p>
        </p:txBody>
      </p:sp>
      <p:sp>
        <p:nvSpPr>
          <p:cNvPr id="3" name="Content Placeholder 2"/>
          <p:cNvSpPr>
            <a:spLocks noGrp="1"/>
          </p:cNvSpPr>
          <p:nvPr>
            <p:ph idx="1"/>
          </p:nvPr>
        </p:nvSpPr>
        <p:spPr/>
        <p:txBody>
          <a:bodyPr>
            <a:normAutofit/>
          </a:bodyPr>
          <a:lstStyle/>
          <a:p>
            <a:r>
              <a:rPr lang="en-GB" sz="4400" dirty="0" smtClean="0"/>
              <a:t>Hydram </a:t>
            </a:r>
            <a:r>
              <a:rPr lang="en-GB" sz="4400" dirty="0"/>
              <a:t>actively recruit and market within local, regional and national forums to encourage exciting new talent to enter the work force, and to existing and prospective customers regarding new work streams and products.</a:t>
            </a:r>
          </a:p>
          <a:p>
            <a:pPr marL="0" indent="0">
              <a:buNone/>
            </a:pPr>
            <a:endParaRPr lang="en-GB" dirty="0"/>
          </a:p>
        </p:txBody>
      </p:sp>
    </p:spTree>
    <p:extLst>
      <p:ext uri="{BB962C8B-B14F-4D97-AF65-F5344CB8AC3E}">
        <p14:creationId xmlns:p14="http://schemas.microsoft.com/office/powerpoint/2010/main" val="2256333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Project Outline</a:t>
            </a:r>
          </a:p>
        </p:txBody>
      </p:sp>
      <p:sp>
        <p:nvSpPr>
          <p:cNvPr id="3" name="Content Placeholder 2"/>
          <p:cNvSpPr>
            <a:spLocks noGrp="1"/>
          </p:cNvSpPr>
          <p:nvPr>
            <p:ph idx="1"/>
          </p:nvPr>
        </p:nvSpPr>
        <p:spPr/>
        <p:txBody>
          <a:bodyPr>
            <a:normAutofit/>
          </a:bodyPr>
          <a:lstStyle/>
          <a:p>
            <a:r>
              <a:rPr lang="en-GB" sz="4400" dirty="0"/>
              <a:t>A portion of the process is the supply of “freebies”, small items carrying the company logo that are given away in an attempt to encourage business or employment enquiries.</a:t>
            </a:r>
          </a:p>
          <a:p>
            <a:pPr marL="0" indent="0" algn="just">
              <a:buNone/>
            </a:pPr>
            <a:endParaRPr lang="en-GB" sz="4400" dirty="0"/>
          </a:p>
        </p:txBody>
      </p:sp>
    </p:spTree>
    <p:extLst>
      <p:ext uri="{BB962C8B-B14F-4D97-AF65-F5344CB8AC3E}">
        <p14:creationId xmlns:p14="http://schemas.microsoft.com/office/powerpoint/2010/main" val="3008953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Outline</a:t>
            </a:r>
            <a:endParaRPr lang="en-GB" dirty="0"/>
          </a:p>
        </p:txBody>
      </p:sp>
      <p:sp>
        <p:nvSpPr>
          <p:cNvPr id="3" name="Content Placeholder 2"/>
          <p:cNvSpPr>
            <a:spLocks noGrp="1"/>
          </p:cNvSpPr>
          <p:nvPr>
            <p:ph idx="1"/>
          </p:nvPr>
        </p:nvSpPr>
        <p:spPr/>
        <p:txBody>
          <a:bodyPr/>
          <a:lstStyle/>
          <a:p>
            <a:r>
              <a:rPr lang="en-GB" sz="4400" dirty="0"/>
              <a:t>The project is to design and manufacture a “give away” item that showcases Hydram Engineering, is manufactured in house, and has a per unit cost that is minimised.</a:t>
            </a:r>
          </a:p>
          <a:p>
            <a:endParaRPr lang="en-GB" dirty="0"/>
          </a:p>
        </p:txBody>
      </p:sp>
    </p:spTree>
    <p:extLst>
      <p:ext uri="{BB962C8B-B14F-4D97-AF65-F5344CB8AC3E}">
        <p14:creationId xmlns:p14="http://schemas.microsoft.com/office/powerpoint/2010/main" val="971352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91243" y="2343271"/>
            <a:ext cx="10515600" cy="1325563"/>
          </a:xfrm>
        </p:spPr>
        <p:txBody>
          <a:bodyPr>
            <a:normAutofit/>
          </a:bodyPr>
          <a:lstStyle/>
          <a:p>
            <a:pPr algn="ctr"/>
            <a:r>
              <a:rPr lang="en-GB" sz="6600" dirty="0" smtClean="0"/>
              <a:t>Hydram has history of this!</a:t>
            </a:r>
            <a:endParaRPr lang="en-GB" sz="6600" dirty="0"/>
          </a:p>
        </p:txBody>
      </p:sp>
    </p:spTree>
    <p:extLst>
      <p:ext uri="{BB962C8B-B14F-4D97-AF65-F5344CB8AC3E}">
        <p14:creationId xmlns:p14="http://schemas.microsoft.com/office/powerpoint/2010/main" val="3271233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1997 - 2001</a:t>
            </a:r>
            <a:endParaRPr lang="en-GB" dirty="0"/>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a:stretch>
            <a:fillRect/>
          </a:stretch>
        </p:blipFill>
        <p:spPr>
          <a:xfrm>
            <a:off x="460566" y="1347539"/>
            <a:ext cx="11532442" cy="2999872"/>
          </a:xfrm>
          <a:prstGeom prst="rect">
            <a:avLst/>
          </a:prstGeom>
        </p:spPr>
      </p:pic>
    </p:spTree>
    <p:extLst>
      <p:ext uri="{BB962C8B-B14F-4D97-AF65-F5344CB8AC3E}">
        <p14:creationId xmlns:p14="http://schemas.microsoft.com/office/powerpoint/2010/main" val="19845243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2002 - 2006</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205539" y="1830554"/>
            <a:ext cx="11729027" cy="2677278"/>
          </a:xfrm>
          <a:prstGeom prst="rect">
            <a:avLst/>
          </a:prstGeom>
        </p:spPr>
      </p:pic>
    </p:spTree>
    <p:extLst>
      <p:ext uri="{BB962C8B-B14F-4D97-AF65-F5344CB8AC3E}">
        <p14:creationId xmlns:p14="http://schemas.microsoft.com/office/powerpoint/2010/main" val="515652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2007 - 2011</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245394" y="1774658"/>
            <a:ext cx="11692439" cy="2781300"/>
          </a:xfrm>
          <a:prstGeom prst="rect">
            <a:avLst/>
          </a:prstGeom>
        </p:spPr>
      </p:pic>
    </p:spTree>
    <p:extLst>
      <p:ext uri="{BB962C8B-B14F-4D97-AF65-F5344CB8AC3E}">
        <p14:creationId xmlns:p14="http://schemas.microsoft.com/office/powerpoint/2010/main" val="4234447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2012 - 2016</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stretch>
            <a:fillRect/>
          </a:stretch>
        </p:blipFill>
        <p:spPr>
          <a:xfrm>
            <a:off x="240630" y="1807995"/>
            <a:ext cx="11704099" cy="2651710"/>
          </a:xfrm>
          <a:prstGeom prst="rect">
            <a:avLst/>
          </a:prstGeom>
        </p:spPr>
      </p:pic>
    </p:spTree>
    <p:extLst>
      <p:ext uri="{BB962C8B-B14F-4D97-AF65-F5344CB8AC3E}">
        <p14:creationId xmlns:p14="http://schemas.microsoft.com/office/powerpoint/2010/main" val="10786852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1262</TotalTime>
  <Words>188</Words>
  <Application>Microsoft Office PowerPoint</Application>
  <PresentationFormat>Widescreen</PresentationFormat>
  <Paragraphs>29</Paragraphs>
  <Slides>14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Myriad Pro</vt:lpstr>
      <vt:lpstr>Myriad Pro Light</vt:lpstr>
      <vt:lpstr>Office Theme</vt:lpstr>
      <vt:lpstr>Industry Projects </vt:lpstr>
      <vt:lpstr>Project Outline</vt:lpstr>
      <vt:lpstr>Project Outline</vt:lpstr>
      <vt:lpstr>Project Outline</vt:lpstr>
      <vt:lpstr>Hydram has history of this!</vt:lpstr>
      <vt:lpstr>1997 - 2001</vt:lpstr>
      <vt:lpstr>2002 - 2006</vt:lpstr>
      <vt:lpstr>2007 - 2011</vt:lpstr>
      <vt:lpstr>2012 - 2016</vt:lpstr>
      <vt:lpstr>2017 - 2018</vt:lpstr>
      <vt:lpstr>2019</vt:lpstr>
      <vt:lpstr>Christmas Decorations</vt:lpstr>
      <vt:lpstr>Criteria  </vt:lpstr>
      <vt:lpstr>Any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 Forward Meeting</dc:title>
  <dc:creator>Andrew Jordan</dc:creator>
  <cp:lastModifiedBy>Gareth Saville</cp:lastModifiedBy>
  <cp:revision>52</cp:revision>
  <cp:lastPrinted>2018-06-29T11:40:49Z</cp:lastPrinted>
  <dcterms:created xsi:type="dcterms:W3CDTF">2018-06-28T16:36:05Z</dcterms:created>
  <dcterms:modified xsi:type="dcterms:W3CDTF">2020-02-27T16:43:23Z</dcterms:modified>
</cp:coreProperties>
</file>