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8" r:id="rId2"/>
    <p:sldId id="289" r:id="rId3"/>
    <p:sldId id="291" r:id="rId4"/>
    <p:sldId id="293" r:id="rId5"/>
    <p:sldId id="295" r:id="rId6"/>
    <p:sldId id="456" r:id="rId7"/>
    <p:sldId id="297" r:id="rId8"/>
    <p:sldId id="299" r:id="rId9"/>
    <p:sldId id="301" r:id="rId10"/>
    <p:sldId id="303" r:id="rId11"/>
    <p:sldId id="4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E"/>
    <a:srgbClr val="00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9"/>
    <p:restoredTop sz="94590"/>
  </p:normalViewPr>
  <p:slideViewPr>
    <p:cSldViewPr snapToGrid="0" snapToObjects="1" showGuides="1">
      <p:cViewPr varScale="1">
        <p:scale>
          <a:sx n="108" d="100"/>
          <a:sy n="108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92F9A-049D-FC4A-8C19-095DEBC01DF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D50C-E438-DD4C-9428-87B40778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3635022" cy="6858000"/>
          </a:xfrm>
          <a:prstGeom prst="rect">
            <a:avLst/>
          </a:prstGeom>
          <a:solidFill>
            <a:srgbClr val="002E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394" y="6050844"/>
            <a:ext cx="1957143" cy="625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24616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847851"/>
            <a:ext cx="2971800" cy="16922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984" y="1847851"/>
            <a:ext cx="4669366" cy="3826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394" y="6050844"/>
            <a:ext cx="1957143" cy="6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8575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094720"/>
            <a:ext cx="9143999" cy="2669056"/>
          </a:xfrm>
          <a:prstGeom prst="rect">
            <a:avLst/>
          </a:prstGeom>
          <a:solidFill>
            <a:srgbClr val="002E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394" y="6050844"/>
            <a:ext cx="1957143" cy="6252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0762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5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094720"/>
            <a:ext cx="9143999" cy="2669056"/>
          </a:xfrm>
          <a:prstGeom prst="rect">
            <a:avLst/>
          </a:prstGeom>
          <a:solidFill>
            <a:srgbClr val="002E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394" y="6050844"/>
            <a:ext cx="1957143" cy="6252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0762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62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1872220"/>
            <a:ext cx="3079749" cy="98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3138" y="3098800"/>
            <a:ext cx="9143999" cy="3759199"/>
          </a:xfrm>
          <a:prstGeom prst="rect">
            <a:avLst/>
          </a:prstGeom>
          <a:solidFill>
            <a:srgbClr val="002E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15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847851"/>
            <a:ext cx="2971800" cy="16922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984" y="1847851"/>
            <a:ext cx="4669366" cy="3826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8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E0C1-9488-1741-B747-5D17153C06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E146-1699-7346-B408-F41779E7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75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56" y="2204158"/>
            <a:ext cx="3386667" cy="76288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Edge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56" y="2967040"/>
            <a:ext cx="3225800" cy="340605"/>
          </a:xfrm>
        </p:spPr>
        <p:txBody>
          <a:bodyPr/>
          <a:lstStyle/>
          <a:p>
            <a:pPr algn="l"/>
            <a:r>
              <a:rPr lang="en-GB" altLang="en-US" dirty="0">
                <a:solidFill>
                  <a:schemeClr val="bg1"/>
                </a:solidFill>
              </a:rPr>
              <a:t>Back to School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956" y="3429000"/>
            <a:ext cx="2980266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8356" y="3567290"/>
            <a:ext cx="322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Carried out between 11 / 08 / 2020</a:t>
            </a:r>
          </a:p>
          <a:p>
            <a:r>
              <a:rPr lang="en-GB" altLang="en-US" sz="1600" dirty="0">
                <a:solidFill>
                  <a:schemeClr val="bg1"/>
                </a:solidFill>
              </a:rPr>
              <a:t>To 13 / 08 / 2020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356" y="4129662"/>
            <a:ext cx="322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chemeClr val="bg1"/>
                </a:solidFill>
              </a:rPr>
              <a:t>Sample: 1,003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14-19 year olds across the UK (including Northern Ireland, Scotland and Wales)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6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Two Cross Tabulation with Region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Do you think that the future of schooling needs to be more flexible and adapt more quickly as a result of the Coronavirus pandemic? (Please select best match) 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7AE1A-70AF-4DAC-9B2E-7496E3AE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7" y="1791284"/>
            <a:ext cx="8245926" cy="35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Two Cross Tabulation with City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Do you think that the future of schooling needs to be more flexible and adapt more quickly as a result of the Coronavirus pandemic? (Please select best match) 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A51CE-B8C4-4135-9CD2-43B4B40F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" y="2072189"/>
            <a:ext cx="8700117" cy="2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How do you think your school or college coped with delivering teaching and learning during lockdown? (Please select best match)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540508-2C69-42A0-B025-78F44ADAC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15" y="1722268"/>
            <a:ext cx="1332874" cy="40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One Cross Tabulation with Gender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How do you think your school or college coped with delivering teaching and learning during lockdown? (Please select best match)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D6153-BCC4-4E9A-A2D4-C6DB3468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362" y="1544592"/>
            <a:ext cx="2439735" cy="45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One Cross Tabulation with Age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How do you think your school or college coped with delivering teaching and learning during lockdown? (Please select best match)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718FA-1BDA-4FEE-A4F3-862DBDDD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96" y="1553562"/>
            <a:ext cx="3932808" cy="42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One Cross Tabulation with Region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How do you think your school or college coped with delivering teaching and learning during lockdown? (Please select best match)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179D0-3730-4631-AEDC-AE79269D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9" y="2015944"/>
            <a:ext cx="7865616" cy="3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One Cross Tabulation with City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How do you think your school or college coped with delivering teaching and learning during lockdown? (Please select best match)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08471-DD31-4EF5-9EDD-ECAB0620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47" y="2068074"/>
            <a:ext cx="8716905" cy="27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Two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Do you think that the future of schooling needs to be more flexible and adapt more quickly as a result of the Coronavirus pandemic? (Please select best match)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D8B85-0942-4750-85F1-D8C5B41C9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429" y="1447060"/>
            <a:ext cx="1585142" cy="44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Two Cross Tabulation with Gender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Do you think that the future of schooling needs to be more flexible and adapt more quickly as a result of the Coronavirus pandemic? (Please select best match) 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DBDB2-AE94-4729-A17F-1392F40F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083" y="1351414"/>
            <a:ext cx="2465833" cy="47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7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5760" y="434567"/>
            <a:ext cx="8412480" cy="0"/>
          </a:xfrm>
          <a:prstGeom prst="line">
            <a:avLst/>
          </a:prstGeom>
          <a:ln>
            <a:solidFill>
              <a:srgbClr val="0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" y="67941"/>
            <a:ext cx="8229600" cy="3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D62"/>
                </a:solidFill>
                <a:latin typeface="Calibri" charset="0"/>
                <a:ea typeface="Calibri" charset="0"/>
                <a:cs typeface="Calibri" charset="0"/>
              </a:rPr>
              <a:t>Question </a:t>
            </a:r>
            <a:r>
              <a:rPr lang="en-US" altLang="en-US" sz="2000" dirty="0">
                <a:solidFill>
                  <a:srgbClr val="002E5E"/>
                </a:solidFill>
                <a:latin typeface="Calibri" charset="0"/>
                <a:ea typeface="Calibri" charset="0"/>
                <a:cs typeface="Calibri" charset="0"/>
              </a:rPr>
              <a:t>Two Cross Tabulation with Age</a:t>
            </a:r>
            <a:endParaRPr lang="en-US" altLang="en-US" sz="18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000" y="442112"/>
            <a:ext cx="8229600" cy="7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A7E1"/>
                </a:solidFill>
                <a:latin typeface="Calibri" charset="0"/>
                <a:ea typeface="Calibri" charset="0"/>
                <a:cs typeface="Calibri" charset="0"/>
              </a:rPr>
              <a:t>Do you think that the future of schooling needs to be more flexible and adapt more quickly as a result of the Coronavirus pandemic? (Please select best match) </a:t>
            </a:r>
            <a:endParaRPr lang="en-US" altLang="en-US" sz="2000" dirty="0">
              <a:solidFill>
                <a:srgbClr val="00A7E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D5649-D8EE-4081-9938-97BED594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15" y="1579516"/>
            <a:ext cx="4783799" cy="40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359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Edge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itsupport Markettiers4dc</dc:creator>
  <cp:lastModifiedBy>Rahi Rahman</cp:lastModifiedBy>
  <cp:revision>26</cp:revision>
  <cp:lastPrinted>2016-11-23T17:16:10Z</cp:lastPrinted>
  <dcterms:created xsi:type="dcterms:W3CDTF">2016-11-23T12:41:12Z</dcterms:created>
  <dcterms:modified xsi:type="dcterms:W3CDTF">2020-08-13T09:11:51Z</dcterms:modified>
</cp:coreProperties>
</file>