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22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68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928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93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2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15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01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16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6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57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0608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54BB8-A41F-4E45-A14F-B46341FF16C3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4DA62-2CB4-47BA-B05D-B05419F6CD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05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0784" y="5835629"/>
            <a:ext cx="3013982" cy="8652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955" y="0"/>
            <a:ext cx="1139081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You had a look around the assembly area at Hitachi this morning, what did you think about the layout?  Would you arrange things any differently?</a:t>
            </a:r>
          </a:p>
          <a:p>
            <a:endParaRPr lang="en-GB" sz="2800" dirty="0"/>
          </a:p>
          <a:p>
            <a:r>
              <a:rPr lang="en-GB" sz="2800" dirty="0" smtClean="0"/>
              <a:t>Your task is to design your own floor plan.  Think about ..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Where is the door the trains will come in through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How will you arrange the cars for production / assembly (6 stages)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How will you move the cars from 1 area to the next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Will you store all parts in a store room? Or could you have smaller stores? How will you move parts around?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Where will you test the trains (with 9 cars all joined up)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Where will you need channels in the floor for fitting wheels </a:t>
            </a:r>
            <a:r>
              <a:rPr lang="en-GB" sz="2800" dirty="0" smtClean="0"/>
              <a:t>etc.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Are there other things you need to add? (a paint plant for example?)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017" y="5716524"/>
            <a:ext cx="83637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B0F0"/>
                </a:solidFill>
              </a:rPr>
              <a:t>Make sure you fill your booklet in to describe your decisions.  This will be part of your final presentation</a:t>
            </a:r>
            <a:endParaRPr lang="en-GB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73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Litherland High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 Heslop</dc:creator>
  <cp:lastModifiedBy>Helen Beardmore</cp:lastModifiedBy>
  <cp:revision>2</cp:revision>
  <dcterms:created xsi:type="dcterms:W3CDTF">2020-01-20T14:08:29Z</dcterms:created>
  <dcterms:modified xsi:type="dcterms:W3CDTF">2020-11-12T10:42:06Z</dcterms:modified>
</cp:coreProperties>
</file>