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94" r:id="rId3"/>
    <p:sldId id="295" r:id="rId4"/>
    <p:sldId id="296" r:id="rId5"/>
    <p:sldId id="301" r:id="rId6"/>
    <p:sldId id="300" r:id="rId7"/>
    <p:sldId id="297" r:id="rId8"/>
    <p:sldId id="298" r:id="rId9"/>
    <p:sldId id="3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E0651-DB71-4458-9831-94408060DCB9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0CA5-91E2-4D51-BFC6-1237CA41CC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1" b="34410"/>
          <a:stretch/>
        </p:blipFill>
        <p:spPr bwMode="auto">
          <a:xfrm>
            <a:off x="9963150" y="6086422"/>
            <a:ext cx="2228850" cy="76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45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8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41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4" b="33433"/>
          <a:stretch/>
        </p:blipFill>
        <p:spPr bwMode="auto">
          <a:xfrm>
            <a:off x="9963150" y="6119343"/>
            <a:ext cx="2228850" cy="73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8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48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4" b="33433"/>
          <a:stretch/>
        </p:blipFill>
        <p:spPr bwMode="auto">
          <a:xfrm>
            <a:off x="9963150" y="6119343"/>
            <a:ext cx="2228850" cy="73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86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4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90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63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04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00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41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11"/>
          <p:cNvSpPr txBox="1">
            <a:spLocks noChangeArrowheads="1"/>
          </p:cNvSpPr>
          <p:nvPr/>
        </p:nvSpPr>
        <p:spPr bwMode="auto">
          <a:xfrm>
            <a:off x="302758" y="1740724"/>
            <a:ext cx="11059786" cy="305612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24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Week: ___   Date: ________    Ratio:__:­__     Staff:_____         I    </a:t>
            </a:r>
            <a:r>
              <a:rPr lang="en-GB" sz="2400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VF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kern="120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LO: </a:t>
            </a:r>
            <a:r>
              <a:rPr lang="en-GB" sz="2400" dirty="0" smtClean="0">
                <a:latin typeface="Century Gothic" panose="020B0502020202020204" pitchFamily="34" charset="0"/>
              </a:rPr>
              <a:t>Year 4: What are the current businesses and jobs available at Cobalt</a:t>
            </a: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b="1" kern="1200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Challenge: Thoroughly research at least two Cobalt based businesses</a:t>
            </a:r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1600" b="1" kern="1200" dirty="0">
                <a:solidFill>
                  <a:srgbClr val="00B05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6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 t="4675" r="1649" b="5890"/>
          <a:stretch/>
        </p:blipFill>
        <p:spPr bwMode="auto">
          <a:xfrm>
            <a:off x="9949213" y="3972393"/>
            <a:ext cx="1143507" cy="5691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Picture 4" descr="Image result for North east edge foundation&quot;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608" b="32643"/>
            <a:stretch/>
          </p:blipFill>
          <p:spPr bwMode="auto">
            <a:xfrm>
              <a:off x="0" y="6003544"/>
              <a:ext cx="2458975" cy="85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-1" t="5101" r="76730"/>
            <a:stretch/>
          </p:blipFill>
          <p:spPr>
            <a:xfrm>
              <a:off x="9344728" y="0"/>
              <a:ext cx="2847272" cy="1199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Higher or Lower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In the 29 buildings constructed at Cobalt. How many people are employed?</a:t>
            </a:r>
          </a:p>
          <a:p>
            <a:r>
              <a:rPr lang="en-GB" sz="4000" dirty="0" smtClean="0"/>
              <a:t>First person to get within 500 wins………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9680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Higher or Lower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3800" dirty="0" smtClean="0"/>
              <a:t>14,000 people</a:t>
            </a:r>
            <a:endParaRPr lang="en-GB" sz="13800" dirty="0"/>
          </a:p>
        </p:txBody>
      </p:sp>
    </p:spTree>
    <p:extLst>
      <p:ext uri="{BB962C8B-B14F-4D97-AF65-F5344CB8AC3E}">
        <p14:creationId xmlns:p14="http://schemas.microsoft.com/office/powerpoint/2010/main" val="30971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62858" cy="6858000"/>
          </a:xfrm>
          <a:prstGeom prst="rect">
            <a:avLst/>
          </a:prstGeom>
          <a:blipFill dpi="0" rotWithShape="1">
            <a:blip r:embed="rId3">
              <a:alphaModFix amt="30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Accenture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Biggest firm at Cobalt</a:t>
            </a:r>
          </a:p>
          <a:p>
            <a:r>
              <a:rPr lang="en-GB" dirty="0" smtClean="0"/>
              <a:t>Even though they don’t sell anything</a:t>
            </a:r>
          </a:p>
          <a:p>
            <a:r>
              <a:rPr lang="en-GB" dirty="0" smtClean="0"/>
              <a:t>They provide IT solutions ‘experts’ to improve businesses</a:t>
            </a:r>
          </a:p>
          <a:p>
            <a:r>
              <a:rPr lang="en-GB" dirty="0" smtClean="0"/>
              <a:t>They work for nearly everybody (see next slide)</a:t>
            </a:r>
          </a:p>
          <a:p>
            <a:r>
              <a:rPr lang="en-GB" dirty="0" smtClean="0"/>
              <a:t>What do they do:</a:t>
            </a:r>
          </a:p>
          <a:p>
            <a:pPr lvl="1"/>
            <a:r>
              <a:rPr lang="en-GB" dirty="0" smtClean="0"/>
              <a:t>Improving Apps/Websites/Databases/Fingerprinting/Facial Recognition/ Virtual Reality/ Artificial Intelligence/ New Technologies</a:t>
            </a:r>
          </a:p>
          <a:p>
            <a:r>
              <a:rPr lang="en-GB" dirty="0" smtClean="0"/>
              <a:t>They work in 56 countries and 200 cities</a:t>
            </a:r>
          </a:p>
          <a:p>
            <a:r>
              <a:rPr lang="en-GB" dirty="0" smtClean="0"/>
              <a:t>They made $32 billion last year and employ 435,000 people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530" y="43485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2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Accenture’s Customers</a:t>
            </a:r>
            <a:endParaRPr lang="en-GB" dirty="0"/>
          </a:p>
        </p:txBody>
      </p:sp>
      <p:pic>
        <p:nvPicPr>
          <p:cNvPr id="2050" name="Picture 2" descr="Image result for dyson hoove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31" y="1582616"/>
            <a:ext cx="1367987" cy="181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coors lag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514" y="1487885"/>
            <a:ext cx="2005683" cy="200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260" y="1672095"/>
            <a:ext cx="3035788" cy="182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246" y="1672095"/>
            <a:ext cx="1703939" cy="170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33" y="4025044"/>
            <a:ext cx="1762781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573" y="3930162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3" r="22402"/>
          <a:stretch/>
        </p:blipFill>
        <p:spPr bwMode="auto">
          <a:xfrm>
            <a:off x="10181216" y="3967017"/>
            <a:ext cx="1512277" cy="156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262" y="4025044"/>
            <a:ext cx="2750365" cy="154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03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Accenture’s customers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Dyson</a:t>
            </a:r>
          </a:p>
          <a:p>
            <a:r>
              <a:rPr lang="en-GB" dirty="0" smtClean="0"/>
              <a:t>Coors</a:t>
            </a:r>
          </a:p>
          <a:p>
            <a:r>
              <a:rPr lang="en-GB" dirty="0" smtClean="0"/>
              <a:t>Nissan</a:t>
            </a:r>
          </a:p>
          <a:p>
            <a:r>
              <a:rPr lang="en-GB" dirty="0" smtClean="0"/>
              <a:t>Marks and </a:t>
            </a:r>
            <a:r>
              <a:rPr lang="en-GB" dirty="0" smtClean="0"/>
              <a:t>Spencers</a:t>
            </a:r>
            <a:endParaRPr lang="en-GB" dirty="0" smtClean="0"/>
          </a:p>
          <a:p>
            <a:r>
              <a:rPr lang="en-GB" dirty="0" smtClean="0"/>
              <a:t>Black and Decker</a:t>
            </a:r>
          </a:p>
          <a:p>
            <a:r>
              <a:rPr lang="en-GB" dirty="0" smtClean="0"/>
              <a:t>EDF</a:t>
            </a:r>
          </a:p>
          <a:p>
            <a:r>
              <a:rPr lang="en-GB" dirty="0" smtClean="0"/>
              <a:t>Barclays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NatWest </a:t>
            </a:r>
            <a:endParaRPr lang="en-GB" dirty="0" smtClean="0"/>
          </a:p>
          <a:p>
            <a:r>
              <a:rPr lang="en-GB" dirty="0" smtClean="0"/>
              <a:t>Google</a:t>
            </a:r>
          </a:p>
          <a:p>
            <a:r>
              <a:rPr lang="en-GB" dirty="0" smtClean="0"/>
              <a:t>BT</a:t>
            </a:r>
          </a:p>
          <a:p>
            <a:r>
              <a:rPr lang="en-GB" dirty="0" smtClean="0"/>
              <a:t>Virgin Media</a:t>
            </a:r>
          </a:p>
          <a:p>
            <a:r>
              <a:rPr lang="en-GB" dirty="0" smtClean="0"/>
              <a:t>Disney/Marvel</a:t>
            </a:r>
          </a:p>
          <a:p>
            <a:r>
              <a:rPr lang="en-GB" dirty="0" smtClean="0"/>
              <a:t>Vodafone</a:t>
            </a:r>
          </a:p>
          <a:p>
            <a:r>
              <a:rPr lang="en-GB" dirty="0" smtClean="0"/>
              <a:t>HMRC (tax)</a:t>
            </a:r>
          </a:p>
          <a:p>
            <a:r>
              <a:rPr lang="en-GB" dirty="0" smtClean="0"/>
              <a:t>Post Office</a:t>
            </a:r>
          </a:p>
          <a:p>
            <a:r>
              <a:rPr lang="en-GB" dirty="0" smtClean="0"/>
              <a:t>DWP (pensions)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8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‘Also at Cobalt’</a:t>
            </a:r>
            <a:br>
              <a:rPr lang="en-GB" dirty="0" smtClean="0"/>
            </a:br>
            <a:r>
              <a:rPr lang="en-GB" dirty="0" smtClean="0"/>
              <a:t>What do these other companies do?</a:t>
            </a:r>
            <a:endParaRPr lang="en-GB" dirty="0"/>
          </a:p>
        </p:txBody>
      </p:sp>
      <p:pic>
        <p:nvPicPr>
          <p:cNvPr id="1026" name="Picture 2" descr="Image result for santander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8" y="1804076"/>
            <a:ext cx="2305295" cy="129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o2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449" y="1804075"/>
            <a:ext cx="2305859" cy="129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orth tyneside council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14" y="3595420"/>
            <a:ext cx="2023941" cy="177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gregg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449" y="3689205"/>
            <a:ext cx="2365375" cy="124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Image result for aston martin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262" y="1642973"/>
            <a:ext cx="2610217" cy="14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3" descr="Image result for ibm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68" y="3564329"/>
            <a:ext cx="2693377" cy="134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56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Task: Collect info for our Cobalt Leaflet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708" y="1794035"/>
            <a:ext cx="2760785" cy="4351338"/>
          </a:xfrm>
        </p:spPr>
        <p:txBody>
          <a:bodyPr/>
          <a:lstStyle/>
          <a:p>
            <a:r>
              <a:rPr lang="en-GB" dirty="0" smtClean="0"/>
              <a:t>Fill in one of these for each company you are contributing to the class leaflet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1" t="22596" r="51250" b="18510"/>
          <a:stretch/>
        </p:blipFill>
        <p:spPr bwMode="auto">
          <a:xfrm>
            <a:off x="6974321" y="1496135"/>
            <a:ext cx="3869525" cy="47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5" t="21094" r="54109" b="44651"/>
          <a:stretch/>
        </p:blipFill>
        <p:spPr bwMode="auto">
          <a:xfrm>
            <a:off x="3001107" y="1496136"/>
            <a:ext cx="3773921" cy="3001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23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t="23919" r="7692" b="7332"/>
          <a:stretch/>
        </p:blipFill>
        <p:spPr bwMode="auto">
          <a:xfrm>
            <a:off x="0" y="-152400"/>
            <a:ext cx="12192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8554" y="5650523"/>
            <a:ext cx="5720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this map to help show where the company you are researching is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59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211</Words>
  <Application>Microsoft Office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Comic Sans MS</vt:lpstr>
      <vt:lpstr>Helvetica</vt:lpstr>
      <vt:lpstr>Times New Roman</vt:lpstr>
      <vt:lpstr>Office Theme</vt:lpstr>
      <vt:lpstr>PowerPoint Presentation</vt:lpstr>
      <vt:lpstr>Higher or Lower</vt:lpstr>
      <vt:lpstr>Higher or Lower</vt:lpstr>
      <vt:lpstr>Accenture</vt:lpstr>
      <vt:lpstr>Who are Accenture’s Customers</vt:lpstr>
      <vt:lpstr>Who are Accenture’s customers</vt:lpstr>
      <vt:lpstr>‘Also at Cobalt’ What do these other companies do?</vt:lpstr>
      <vt:lpstr>Task: Collect info for our Cobalt Leaflet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Helen Beardmore</cp:lastModifiedBy>
  <cp:revision>67</cp:revision>
  <dcterms:created xsi:type="dcterms:W3CDTF">2019-10-01T08:38:41Z</dcterms:created>
  <dcterms:modified xsi:type="dcterms:W3CDTF">2020-11-12T10:53:11Z</dcterms:modified>
</cp:coreProperties>
</file>