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94" r:id="rId3"/>
    <p:sldId id="268" r:id="rId4"/>
    <p:sldId id="295" r:id="rId5"/>
    <p:sldId id="29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E0651-DB71-4458-9831-94408060DCB9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A0CA5-91E2-4D51-BFC6-1237CA41CC8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569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0CA5-91E2-4D51-BFC6-1237CA41CC8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641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Accentur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81" b="34410"/>
          <a:stretch/>
        </p:blipFill>
        <p:spPr bwMode="auto">
          <a:xfrm>
            <a:off x="9963150" y="6086422"/>
            <a:ext cx="2228850" cy="76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456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86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41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Accentur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84" b="33433"/>
          <a:stretch/>
        </p:blipFill>
        <p:spPr bwMode="auto">
          <a:xfrm>
            <a:off x="9963150" y="6119343"/>
            <a:ext cx="2228850" cy="73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87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48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86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4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908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63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04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00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A1108-F771-4280-818F-2AD300CA973B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41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cobaltpark.co.uk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11"/>
          <p:cNvSpPr txBox="1">
            <a:spLocks noChangeArrowheads="1"/>
          </p:cNvSpPr>
          <p:nvPr/>
        </p:nvSpPr>
        <p:spPr bwMode="auto">
          <a:xfrm>
            <a:off x="302758" y="1740724"/>
            <a:ext cx="11059786" cy="3056128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GB" sz="2400" kern="12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Week: ___   Date: ________    Ratio:__:­__     Staff:_____         I    </a:t>
            </a:r>
            <a:r>
              <a:rPr lang="en-GB" sz="2400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VF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r>
              <a:rPr lang="en-GB" sz="2400" kern="120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LO: </a:t>
            </a:r>
            <a:r>
              <a:rPr lang="en-GB" sz="2400" dirty="0" smtClean="0">
                <a:latin typeface="Century Gothic" panose="020B0502020202020204" pitchFamily="34" charset="0"/>
              </a:rPr>
              <a:t>Year 4: What jobs would be needed to set up the business park</a:t>
            </a: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r>
              <a:rPr lang="en-GB" sz="2400" b="1" kern="1200" dirty="0" smtClean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Challenge: Can </a:t>
            </a:r>
            <a:r>
              <a:rPr lang="en-GB" sz="2400" b="1" kern="1200" dirty="0" smtClean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we get 15 jobs on our </a:t>
            </a:r>
            <a:r>
              <a:rPr lang="en-GB" sz="24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mind map </a:t>
            </a:r>
            <a:r>
              <a:rPr lang="en-GB" sz="24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and can you find a job you would want to do in the future </a:t>
            </a:r>
            <a:endParaRPr lang="en-GB" sz="160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endParaRPr lang="en-GB" sz="1600" dirty="0">
              <a:solidFill>
                <a:srgbClr val="00B05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GB" sz="1600" b="1" kern="1200" dirty="0">
                <a:solidFill>
                  <a:srgbClr val="00B05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 </a:t>
            </a:r>
            <a:endParaRPr lang="en-GB" sz="1600" dirty="0">
              <a:solidFill>
                <a:srgbClr val="00B05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200000"/>
              </a:lnSpc>
              <a:spcAft>
                <a:spcPts val="8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6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 t="4675" r="1649" b="5890"/>
          <a:stretch/>
        </p:blipFill>
        <p:spPr bwMode="auto">
          <a:xfrm>
            <a:off x="9949213" y="3972393"/>
            <a:ext cx="1143507" cy="5691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1" name="Picture 4" descr="Image result for North east edge foundation&quot;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608" b="32643"/>
            <a:stretch/>
          </p:blipFill>
          <p:spPr bwMode="auto">
            <a:xfrm>
              <a:off x="0" y="6003544"/>
              <a:ext cx="2458975" cy="854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-1" t="5101" r="76730"/>
            <a:stretch/>
          </p:blipFill>
          <p:spPr>
            <a:xfrm>
              <a:off x="9344728" y="0"/>
              <a:ext cx="2847272" cy="1199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90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go from a Field to Offices and Infrastructure.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do we need to </a:t>
            </a:r>
            <a:r>
              <a:rPr lang="en-GB" dirty="0" smtClean="0"/>
              <a:t>do. Build what?</a:t>
            </a:r>
          </a:p>
          <a:p>
            <a:r>
              <a:rPr lang="en-GB" dirty="0" smtClean="0"/>
              <a:t>What sort of people do we need to do it?</a:t>
            </a:r>
          </a:p>
        </p:txBody>
      </p:sp>
      <p:pic>
        <p:nvPicPr>
          <p:cNvPr id="4" name="Picture 2" descr="Image result for cobalt business park site befo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947909" y="3176953"/>
            <a:ext cx="3852792" cy="231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5134709" y="3574001"/>
            <a:ext cx="2039815" cy="12778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885" y="3140246"/>
            <a:ext cx="3485758" cy="231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42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Image result for sun flower"/>
          <p:cNvSpPr>
            <a:spLocks noChangeAspect="1" noChangeArrowheads="1"/>
          </p:cNvSpPr>
          <p:nvPr/>
        </p:nvSpPr>
        <p:spPr bwMode="auto">
          <a:xfrm>
            <a:off x="7343531" y="2659795"/>
            <a:ext cx="1524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7" name="AutoShape 4" descr="Image result for poppy flower"/>
          <p:cNvSpPr>
            <a:spLocks noChangeAspect="1" noChangeArrowheads="1"/>
          </p:cNvSpPr>
          <p:nvPr/>
        </p:nvSpPr>
        <p:spPr bwMode="auto">
          <a:xfrm>
            <a:off x="2734215" y="5443659"/>
            <a:ext cx="21812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8" name="AutoShape 6" descr="Image result for poppy flower"/>
          <p:cNvSpPr>
            <a:spLocks noChangeAspect="1" noChangeArrowheads="1"/>
          </p:cNvSpPr>
          <p:nvPr/>
        </p:nvSpPr>
        <p:spPr bwMode="auto">
          <a:xfrm>
            <a:off x="63500" y="-136525"/>
            <a:ext cx="21812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132397" y="5601561"/>
            <a:ext cx="585470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entury Gothic" panose="020B0502020202020204" pitchFamily="34" charset="0"/>
              </a:rPr>
              <a:t>Challenge: What jobs could be linked to these images?</a:t>
            </a:r>
            <a:endParaRPr lang="en-GB" sz="3200" b="1" dirty="0">
              <a:latin typeface="Century Gothic" panose="020B0502020202020204" pitchFamily="34" charset="0"/>
            </a:endParaRPr>
          </a:p>
        </p:txBody>
      </p:sp>
      <p:pic>
        <p:nvPicPr>
          <p:cNvPr id="2050" name="Picture 2" descr="Image result for archite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487" y="3026726"/>
            <a:ext cx="4783697" cy="215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488" y="466929"/>
            <a:ext cx="2943173" cy="196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Image result for electricia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511" y="460245"/>
            <a:ext cx="3692020" cy="195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981" y="3026726"/>
            <a:ext cx="3234877" cy="2152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11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534400" cy="1325563"/>
          </a:xfrm>
        </p:spPr>
        <p:txBody>
          <a:bodyPr/>
          <a:lstStyle/>
          <a:p>
            <a:r>
              <a:rPr lang="en-GB" dirty="0" smtClean="0"/>
              <a:t>Mind map- Who can create Cobalt Business Park?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3880338" y="2145323"/>
            <a:ext cx="2356339" cy="21804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863969" y="1652954"/>
            <a:ext cx="1758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Architects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30215" y="2356338"/>
            <a:ext cx="1664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Builders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0215" y="3376246"/>
            <a:ext cx="1312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Electricians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63969" y="4865077"/>
            <a:ext cx="189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Plumbers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85137" y="2819344"/>
            <a:ext cx="1746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 sort of people do we need to do it?</a:t>
            </a:r>
          </a:p>
        </p:txBody>
      </p:sp>
      <p:cxnSp>
        <p:nvCxnSpPr>
          <p:cNvPr id="12" name="Straight Arrow Connector 11"/>
          <p:cNvCxnSpPr>
            <a:stCxn id="5" idx="1"/>
          </p:cNvCxnSpPr>
          <p:nvPr/>
        </p:nvCxnSpPr>
        <p:spPr>
          <a:xfrm flipH="1" flipV="1">
            <a:off x="2965938" y="2022286"/>
            <a:ext cx="1259478" cy="44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8" idx="3"/>
          </p:cNvCxnSpPr>
          <p:nvPr/>
        </p:nvCxnSpPr>
        <p:spPr>
          <a:xfrm flipH="1" flipV="1">
            <a:off x="2743200" y="3560912"/>
            <a:ext cx="1259478" cy="117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094892" y="4220208"/>
            <a:ext cx="1400155" cy="6448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640999" y="2541004"/>
            <a:ext cx="1259478" cy="44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07569" y="2145323"/>
            <a:ext cx="31300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Task: Let’s complete the Mind map with the group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50490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477" y="529248"/>
            <a:ext cx="8493369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Research: Find </a:t>
            </a:r>
            <a:r>
              <a:rPr lang="en-GB" dirty="0"/>
              <a:t>job adverts for </a:t>
            </a:r>
            <a:r>
              <a:rPr lang="en-GB" dirty="0" smtClean="0"/>
              <a:t>companies at Cobalt. Go to </a:t>
            </a:r>
            <a:r>
              <a:rPr lang="en-GB" dirty="0">
                <a:hlinkClick r:id="rId2"/>
              </a:rPr>
              <a:t>www.cobaltpark.co.uk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476" y="1309810"/>
            <a:ext cx="10515600" cy="4351338"/>
          </a:xfrm>
        </p:spPr>
        <p:txBody>
          <a:bodyPr/>
          <a:lstStyle/>
          <a:p>
            <a:r>
              <a:rPr lang="en-GB" dirty="0" smtClean="0"/>
              <a:t>You </a:t>
            </a:r>
            <a:r>
              <a:rPr lang="en-GB" dirty="0"/>
              <a:t>can usually find jobs for this school by clicking on the North Tyneside section as seen below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6972" r="5385" b="6730"/>
          <a:stretch/>
        </p:blipFill>
        <p:spPr bwMode="auto">
          <a:xfrm>
            <a:off x="409329" y="2614245"/>
            <a:ext cx="3517902" cy="267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 rot="16200000">
            <a:off x="3261946" y="4404945"/>
            <a:ext cx="720969" cy="6682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2" b="53425"/>
          <a:stretch/>
        </p:blipFill>
        <p:spPr bwMode="auto">
          <a:xfrm>
            <a:off x="4595445" y="2321777"/>
            <a:ext cx="6541477" cy="205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>
          <a:xfrm rot="16200000">
            <a:off x="4774222" y="4311160"/>
            <a:ext cx="720969" cy="6682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8" t="62500" r="24519" b="11419"/>
          <a:stretch/>
        </p:blipFill>
        <p:spPr bwMode="auto">
          <a:xfrm>
            <a:off x="6099832" y="4888521"/>
            <a:ext cx="3532701" cy="1570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 rot="10800000">
            <a:off x="9451729" y="4680435"/>
            <a:ext cx="720969" cy="6682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64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162</Words>
  <Application>Microsoft Office PowerPoint</Application>
  <PresentationFormat>Widescreen</PresentationFormat>
  <Paragraphs>27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Comic Sans MS</vt:lpstr>
      <vt:lpstr>Helvetica</vt:lpstr>
      <vt:lpstr>Times New Roman</vt:lpstr>
      <vt:lpstr>Office Theme</vt:lpstr>
      <vt:lpstr>PowerPoint Presentation</vt:lpstr>
      <vt:lpstr>To go from a Field to Offices and Infrastructure. </vt:lpstr>
      <vt:lpstr>PowerPoint Presentation</vt:lpstr>
      <vt:lpstr>Mind map- Who can create Cobalt Business Park?</vt:lpstr>
      <vt:lpstr>Research: Find job adverts for companies at Cobalt. Go to www.cobaltpark.co.uk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</dc:creator>
  <cp:lastModifiedBy>Helen Beardmore</cp:lastModifiedBy>
  <cp:revision>58</cp:revision>
  <dcterms:created xsi:type="dcterms:W3CDTF">2019-10-01T08:38:41Z</dcterms:created>
  <dcterms:modified xsi:type="dcterms:W3CDTF">2020-11-12T10:52:17Z</dcterms:modified>
</cp:coreProperties>
</file>