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94" r:id="rId3"/>
    <p:sldId id="29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E0651-DB71-4458-9831-94408060DCB9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0CA5-91E2-4D51-BFC6-1237CA41CC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1" b="34410"/>
          <a:stretch/>
        </p:blipFill>
        <p:spPr bwMode="auto">
          <a:xfrm>
            <a:off x="9963150" y="6086422"/>
            <a:ext cx="2228850" cy="76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45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8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4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4" b="33433"/>
          <a:stretch/>
        </p:blipFill>
        <p:spPr bwMode="auto">
          <a:xfrm>
            <a:off x="9963150" y="6119343"/>
            <a:ext cx="2228850" cy="73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8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48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8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4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9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63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4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00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1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11"/>
          <p:cNvSpPr txBox="1">
            <a:spLocks noChangeArrowheads="1"/>
          </p:cNvSpPr>
          <p:nvPr/>
        </p:nvSpPr>
        <p:spPr bwMode="auto">
          <a:xfrm>
            <a:off x="302758" y="1740724"/>
            <a:ext cx="11059786" cy="305612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24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Week: ___   Date: ________    Ratio:__:­__     Staff:_____         I    </a:t>
            </a:r>
            <a:r>
              <a:rPr lang="en-GB" sz="2400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VF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kern="120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LO: </a:t>
            </a:r>
            <a:r>
              <a:rPr lang="en-GB" sz="2400" dirty="0" smtClean="0">
                <a:latin typeface="Century Gothic" panose="020B0502020202020204" pitchFamily="34" charset="0"/>
              </a:rPr>
              <a:t>Year 4: </a:t>
            </a:r>
            <a:r>
              <a:rPr lang="en-GB" sz="2400" dirty="0" smtClean="0">
                <a:latin typeface="Century Gothic" panose="020B0502020202020204" pitchFamily="34" charset="0"/>
              </a:rPr>
              <a:t>Discuss the changes the Business Park has made to the local community. Contribute to the class leaflet about Cobalt and its businesses</a:t>
            </a:r>
            <a:endParaRPr lang="en-GB" sz="2400" dirty="0" smtClean="0">
              <a:latin typeface="Century Gothic" panose="020B050202020202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b="1" kern="120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Challenge: </a:t>
            </a:r>
            <a:r>
              <a:rPr lang="en-GB" sz="24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Understand how Cobalt Business Park has improved all businesses in the North East</a:t>
            </a:r>
            <a:endParaRPr lang="en-GB" sz="2400" b="1" dirty="0" smtClean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1600" b="1" kern="1200" dirty="0">
                <a:solidFill>
                  <a:srgbClr val="00B05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 t="4675" r="1649" b="5890"/>
          <a:stretch/>
        </p:blipFill>
        <p:spPr bwMode="auto">
          <a:xfrm>
            <a:off x="9949213" y="3972393"/>
            <a:ext cx="1143507" cy="5691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Picture 4" descr="Image result for North east edge foundation&quot;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608" b="32643"/>
            <a:stretch/>
          </p:blipFill>
          <p:spPr bwMode="auto">
            <a:xfrm>
              <a:off x="0" y="6003544"/>
              <a:ext cx="2458975" cy="85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-1" t="5101" r="76730"/>
            <a:stretch/>
          </p:blipFill>
          <p:spPr>
            <a:xfrm>
              <a:off x="9344728" y="0"/>
              <a:ext cx="2847272" cy="1199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34400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Mind map- </a:t>
            </a:r>
            <a:r>
              <a:rPr lang="en-GB" dirty="0"/>
              <a:t>How has the arrival of Cobalt benefited the local community?</a:t>
            </a:r>
          </a:p>
        </p:txBody>
      </p:sp>
      <p:sp>
        <p:nvSpPr>
          <p:cNvPr id="5" name="Oval 4"/>
          <p:cNvSpPr/>
          <p:nvPr/>
        </p:nvSpPr>
        <p:spPr>
          <a:xfrm>
            <a:off x="3880338" y="2145323"/>
            <a:ext cx="2356339" cy="21804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185136" y="2541004"/>
            <a:ext cx="1746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has the arrival of Cobalt benefited the local community?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5" idx="1"/>
          </p:cNvCxnSpPr>
          <p:nvPr/>
        </p:nvCxnSpPr>
        <p:spPr>
          <a:xfrm flipH="1" flipV="1">
            <a:off x="2965938" y="2022286"/>
            <a:ext cx="1259478" cy="44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743200" y="3560912"/>
            <a:ext cx="1259478" cy="117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094892" y="4220208"/>
            <a:ext cx="1400155" cy="6448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640999" y="2541004"/>
            <a:ext cx="1259478" cy="44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07569" y="2145323"/>
            <a:ext cx="31300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Task: Let’s complete the Mind map with the group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996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Help create the group leaflet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075789" cy="4351338"/>
          </a:xfrm>
        </p:spPr>
        <p:txBody>
          <a:bodyPr/>
          <a:lstStyle/>
          <a:p>
            <a:r>
              <a:rPr lang="en-GB" dirty="0" smtClean="0"/>
              <a:t>Finish ‘What jobs and companies are there at the Cobalt Business Park’ leaflet</a:t>
            </a:r>
          </a:p>
          <a:p>
            <a:r>
              <a:rPr lang="en-GB" dirty="0" smtClean="0"/>
              <a:t>Continue to fill in information about the companies</a:t>
            </a:r>
          </a:p>
          <a:p>
            <a:r>
              <a:rPr lang="en-GB" dirty="0" smtClean="0"/>
              <a:t>Discuss what goes where in our leaflet in Publisher</a:t>
            </a:r>
          </a:p>
          <a:p>
            <a:r>
              <a:rPr lang="en-GB" dirty="0" smtClean="0"/>
              <a:t>What is the most suitable design choice?</a:t>
            </a:r>
          </a:p>
          <a:p>
            <a:r>
              <a:rPr lang="en-GB" dirty="0" smtClean="0"/>
              <a:t>Which content goes on which page?</a:t>
            </a:r>
          </a:p>
          <a:p>
            <a:r>
              <a:rPr lang="en-GB" dirty="0" smtClean="0"/>
              <a:t>This can include setting up the Business Park and the effect on the local community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1" t="22596" r="51250" b="18510"/>
          <a:stretch/>
        </p:blipFill>
        <p:spPr bwMode="auto">
          <a:xfrm>
            <a:off x="8862647" y="1574250"/>
            <a:ext cx="3329353" cy="409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53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156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Mind map- How has the arrival of Cobalt benefited the local community?</vt:lpstr>
      <vt:lpstr>Help create the group leaflet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Richard Munro</cp:lastModifiedBy>
  <cp:revision>55</cp:revision>
  <dcterms:created xsi:type="dcterms:W3CDTF">2019-10-01T08:38:41Z</dcterms:created>
  <dcterms:modified xsi:type="dcterms:W3CDTF">2020-01-23T17:41:14Z</dcterms:modified>
</cp:coreProperties>
</file>