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2" r:id="rId4"/>
    <p:sldId id="273" r:id="rId5"/>
    <p:sldId id="271" r:id="rId6"/>
    <p:sldId id="274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C7756-37A3-495B-A8D6-5DA1199888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A8A169-959B-4D09-9C2F-ABBA14709C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B0D40-B565-411F-B35D-65987A12B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87B2C-CFC3-4ADC-88D9-6C75608F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591EA-C827-4394-9391-2D34FE2B2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283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3FD1D-D4BD-48EE-8DA3-A39096522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C991C0-2FFC-431F-8528-A36C46B6F2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F57F5-1008-4B14-8BC0-AC4461DA5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98B1E-83DB-4E60-8EAA-C4621EF3C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2F1D2-13CB-4A51-A73E-6A09A05EE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047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D9CFE0-3E5D-440A-8459-EACB9D8D0D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D596DF-DA53-446B-8CD3-24F3216E0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5696D-7CDA-4B2C-8268-F9BFA1BC9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DF9B5-0C59-45E1-81A8-7CFB56273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51686-15A2-444F-96DD-A5DBF446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118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EAF83-2B61-4E2B-855B-F0D6F3FAB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E88CF-A183-488E-A330-7845B5A49F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47A7E-9522-43FD-A016-D95353E33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49316-BD41-4CB3-9A5C-F56F5F56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B85F3-939A-4FF2-9BDE-2565BB506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659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97183-76FB-40A9-96E9-D06EF8A2D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BED21-0415-4363-859A-534C94452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1FFAB-B3AB-49C3-82C2-702F6D497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42727-74AB-4A03-AB78-39833EFEB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FCFF6-1ACF-4DC1-A79B-FA344084A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51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F5C8D-6D49-4924-97E8-F8D98AD5E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D4A16-D387-4653-942A-EF79B31D24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68B842-B54C-493F-A132-6D6C458B0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668DEA-F16E-457F-A92A-D91277279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FACBF4-237B-4981-ABA2-B78CCE3D1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2F948B-58F8-40E0-BADB-0BE644415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773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844B7-50E5-4964-B5B9-563987D0C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349AB8-168D-447E-A799-C04CBED4C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ADA4C7-04D3-4441-9377-B3BF15165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BCD870-ACC3-42B0-8E88-FC94870559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DB735A-EC3F-4D13-A859-1CF1F2B3D8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DB99FA-6DE7-441C-8AA9-79FD7638F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00BFA4-65CE-45A6-BFFD-8C1E7F7E1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67BBF5-727A-48E2-BC5A-DE54E4D3A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797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1FE19-6F3A-465B-8358-EA6538203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1EE111-EC11-4251-8905-1F7CF9162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C5A26A-CD86-4F3F-BEA3-BDC9F783C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C3C17C-88AD-4A08-9D78-5285B6F41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568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1679B6-535D-4F5B-9E0A-76154774D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DD1BC5-8206-4D25-B470-593DCBBC8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57CA7C-E243-499C-A86E-3AA8FCA3A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07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DAF00-C7E4-40E8-BB04-E5F5237EF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CFAFA-063D-4878-B244-83C7FA92A7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DCD86C-F0E4-4FE4-9801-54DE03DB5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CD5D22-D9A4-41B4-B8C1-D4EE5E00B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A9D8C7-C782-4F88-976E-41363BA85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F507EC-DEEA-4AF2-8F35-E97092FB7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37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63819-B304-4364-9702-91DA6012A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65EFDA-0BC3-4030-8036-65C1FB533B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90B074-43BE-4782-92A8-9BE0207B8E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D6CDF7-5829-42AF-87D5-B5FDBB4E5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78316D-28BC-4D56-A3DD-002BB967B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032199-0484-46BB-BC27-E7C782055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429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8C12C1-CEA6-4421-9337-27686D369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C4D7D-DE0C-42B5-9E5D-B36FC6C35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54590-A984-4F4D-8166-DB76B1946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DC3DE-F43B-4FF5-AB47-F187EDFAA7D2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CD698-AA4B-4819-9B11-21B700D509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5B5E0-C6B1-4AA8-B55D-435F5220E5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E7957-A1F2-4DC6-B515-3502B94C1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23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3CD1C60-5C63-4576-B769-493808CB6395}"/>
              </a:ext>
            </a:extLst>
          </p:cNvPr>
          <p:cNvSpPr/>
          <p:nvPr/>
        </p:nvSpPr>
        <p:spPr>
          <a:xfrm>
            <a:off x="-300744" y="102608"/>
            <a:ext cx="394050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Faeces</a:t>
            </a:r>
          </a:p>
          <a:p>
            <a:pPr algn="ctr"/>
            <a:endParaRPr lang="en-US" sz="6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D039E9-08D7-453F-9D5D-4C8C7361FB16}"/>
              </a:ext>
            </a:extLst>
          </p:cNvPr>
          <p:cNvSpPr/>
          <p:nvPr/>
        </p:nvSpPr>
        <p:spPr>
          <a:xfrm>
            <a:off x="1281419" y="2108333"/>
            <a:ext cx="235833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Urine</a:t>
            </a:r>
            <a:endParaRPr lang="en-US" sz="6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F0FB25-DA2B-4D79-ADFF-E391A0964063}"/>
              </a:ext>
            </a:extLst>
          </p:cNvPr>
          <p:cNvSpPr/>
          <p:nvPr/>
        </p:nvSpPr>
        <p:spPr>
          <a:xfrm>
            <a:off x="6488414" y="4569790"/>
            <a:ext cx="50914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Food</a:t>
            </a:r>
          </a:p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Choking hazard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E00EB6-B2A8-493B-BAB2-1A10EC2F7FA8}"/>
              </a:ext>
            </a:extLst>
          </p:cNvPr>
          <p:cNvSpPr/>
          <p:nvPr/>
        </p:nvSpPr>
        <p:spPr>
          <a:xfrm>
            <a:off x="518097" y="4053595"/>
            <a:ext cx="44983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Mobile phone</a:t>
            </a:r>
          </a:p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Safeguarding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247D2F3-E438-4E58-AB0C-D606FB5153CB}"/>
              </a:ext>
            </a:extLst>
          </p:cNvPr>
          <p:cNvSpPr/>
          <p:nvPr/>
        </p:nvSpPr>
        <p:spPr>
          <a:xfrm>
            <a:off x="6942601" y="2321004"/>
            <a:ext cx="452078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Medication</a:t>
            </a:r>
          </a:p>
        </p:txBody>
      </p:sp>
    </p:spTree>
    <p:extLst>
      <p:ext uri="{BB962C8B-B14F-4D97-AF65-F5344CB8AC3E}">
        <p14:creationId xmlns:p14="http://schemas.microsoft.com/office/powerpoint/2010/main" val="1754119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3C11B-F7C4-4665-96B4-BA89187C5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48ABA5-BFFD-434C-A0FD-6CE62F0A9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46" y="2222720"/>
            <a:ext cx="6049049" cy="403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25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ABF70D-EE29-41A7-BDC9-AA69F473B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042" y="3007917"/>
            <a:ext cx="5889371" cy="34826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4A8F1EB-6633-4473-958A-0E753A18433F}"/>
              </a:ext>
            </a:extLst>
          </p:cNvPr>
          <p:cNvSpPr/>
          <p:nvPr/>
        </p:nvSpPr>
        <p:spPr>
          <a:xfrm>
            <a:off x="82431" y="367426"/>
            <a:ext cx="655980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Person could drown </a:t>
            </a:r>
          </a:p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or </a:t>
            </a:r>
          </a:p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scald themselves </a:t>
            </a:r>
          </a:p>
        </p:txBody>
      </p:sp>
    </p:spTree>
    <p:extLst>
      <p:ext uri="{BB962C8B-B14F-4D97-AF65-F5344CB8AC3E}">
        <p14:creationId xmlns:p14="http://schemas.microsoft.com/office/powerpoint/2010/main" val="3753639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C5A7B-9D91-46CE-B9DD-2C33B7FB5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Investigate what hazards and risks are in the care home/hospital environment?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2E5A8-80FF-429D-9740-EF9662804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n-GB" b="1" dirty="0"/>
          </a:p>
          <a:p>
            <a:pPr marL="0" indent="0" algn="just">
              <a:buNone/>
            </a:pPr>
            <a:r>
              <a:rPr lang="en-GB" b="1" dirty="0"/>
              <a:t>Investigate what hazards and risks are in the care home/hospital environment</a:t>
            </a:r>
          </a:p>
          <a:p>
            <a:pPr marL="0" indent="0" algn="just">
              <a:buNone/>
            </a:pPr>
            <a:endParaRPr lang="en-GB" b="1" dirty="0"/>
          </a:p>
          <a:p>
            <a:pPr marL="0" indent="0" algn="just">
              <a:buNone/>
            </a:pPr>
            <a:r>
              <a:rPr lang="en-GB" b="1" dirty="0"/>
              <a:t>Use this sheet to record any hazards and risks that you have found in either the care home or hospital.</a:t>
            </a:r>
          </a:p>
        </p:txBody>
      </p:sp>
    </p:spTree>
    <p:extLst>
      <p:ext uri="{BB962C8B-B14F-4D97-AF65-F5344CB8AC3E}">
        <p14:creationId xmlns:p14="http://schemas.microsoft.com/office/powerpoint/2010/main" val="1038660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F3AEC-E026-4F86-89C7-F3FC0DE84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CD263-3CCB-49EB-B54E-590C393AE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438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A1289-B406-4A91-83FF-B314B40B9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FDF76-0724-430D-B6AF-71E90493B0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214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A7CFB-CCD7-406C-AD00-0D0C08B04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76CF2-BEA0-42F4-AA3E-E133FE7A4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952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9CC2F-5ECA-44AF-82FF-4BAD31FB8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9F1F1-D099-468F-8323-67BE9F3B0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046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37647-9501-45AA-AD58-B10DB225E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36BA3-8DD7-44FE-AEB6-51EC78BDD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456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065F3-BFAE-4ABA-BD4C-6AF859183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B64F5-D837-415C-B1B3-1A1FB1BF0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984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902BC-7236-437B-8B6E-5C5416CDA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4474A-DAF5-44A5-ABE8-842E17B01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713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B926F69-58EE-49BE-8D85-0012FBCD5573}"/>
              </a:ext>
            </a:extLst>
          </p:cNvPr>
          <p:cNvSpPr/>
          <p:nvPr/>
        </p:nvSpPr>
        <p:spPr>
          <a:xfrm>
            <a:off x="630071" y="4837926"/>
            <a:ext cx="31213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Poison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77D63D-EE10-4030-838D-99BD4CFDD572}"/>
              </a:ext>
            </a:extLst>
          </p:cNvPr>
          <p:cNvSpPr/>
          <p:nvPr/>
        </p:nvSpPr>
        <p:spPr>
          <a:xfrm>
            <a:off x="7621427" y="4653260"/>
            <a:ext cx="394050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Infection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016FF9-CCD7-4188-8678-492F93AE6C12}"/>
              </a:ext>
            </a:extLst>
          </p:cNvPr>
          <p:cNvSpPr/>
          <p:nvPr/>
        </p:nvSpPr>
        <p:spPr>
          <a:xfrm>
            <a:off x="1306461" y="210264"/>
            <a:ext cx="986520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Slippery floor</a:t>
            </a:r>
          </a:p>
          <a:p>
            <a:pPr algn="ctr"/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Can cause slips, trips and falls</a:t>
            </a:r>
          </a:p>
        </p:txBody>
      </p:sp>
    </p:spTree>
    <p:extLst>
      <p:ext uri="{BB962C8B-B14F-4D97-AF65-F5344CB8AC3E}">
        <p14:creationId xmlns:p14="http://schemas.microsoft.com/office/powerpoint/2010/main" val="869698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0A6EA9-F10F-4728-928A-5EE55ACE8FE9}"/>
              </a:ext>
            </a:extLst>
          </p:cNvPr>
          <p:cNvSpPr/>
          <p:nvPr/>
        </p:nvSpPr>
        <p:spPr>
          <a:xfrm>
            <a:off x="7110097" y="367572"/>
            <a:ext cx="492506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Bed rail</a:t>
            </a:r>
          </a:p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Patient could get</a:t>
            </a:r>
          </a:p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Trapped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2C60F6-DBA0-419D-AC25-87FA6CDBC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412" y="1526443"/>
            <a:ext cx="6187976" cy="515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81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C37ADCC-080F-45CD-BDE2-E56F8EDDC93B}"/>
              </a:ext>
            </a:extLst>
          </p:cNvPr>
          <p:cNvSpPr/>
          <p:nvPr/>
        </p:nvSpPr>
        <p:spPr>
          <a:xfrm>
            <a:off x="2156820" y="4786610"/>
            <a:ext cx="96119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Loose rug </a:t>
            </a:r>
          </a:p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can cause slips trips and falls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A2FBFF-BF82-4FFE-B6BD-8BCB70FF4C2E}"/>
              </a:ext>
            </a:extLst>
          </p:cNvPr>
          <p:cNvSpPr/>
          <p:nvPr/>
        </p:nvSpPr>
        <p:spPr>
          <a:xfrm>
            <a:off x="6096000" y="100310"/>
            <a:ext cx="58192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Cooking can </a:t>
            </a:r>
          </a:p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involve a fire risk</a:t>
            </a:r>
          </a:p>
        </p:txBody>
      </p:sp>
    </p:spTree>
    <p:extLst>
      <p:ext uri="{BB962C8B-B14F-4D97-AF65-F5344CB8AC3E}">
        <p14:creationId xmlns:p14="http://schemas.microsoft.com/office/powerpoint/2010/main" val="3152025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43F59A-0F5A-41AF-AF56-2349FC9297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62"/>
          <a:stretch/>
        </p:blipFill>
        <p:spPr>
          <a:xfrm>
            <a:off x="254001" y="2743200"/>
            <a:ext cx="6700682" cy="3896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40D08A9-43AD-4065-ACD9-38E914875276}"/>
              </a:ext>
            </a:extLst>
          </p:cNvPr>
          <p:cNvSpPr/>
          <p:nvPr/>
        </p:nvSpPr>
        <p:spPr>
          <a:xfrm>
            <a:off x="8783781" y="263117"/>
            <a:ext cx="2892138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Towels</a:t>
            </a:r>
          </a:p>
          <a:p>
            <a:pPr algn="ctr"/>
            <a:r>
              <a:rPr lang="en-US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MRSA</a:t>
            </a:r>
          </a:p>
        </p:txBody>
      </p:sp>
    </p:spTree>
    <p:extLst>
      <p:ext uri="{BB962C8B-B14F-4D97-AF65-F5344CB8AC3E}">
        <p14:creationId xmlns:p14="http://schemas.microsoft.com/office/powerpoint/2010/main" val="308835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F74DD6-D267-4B20-9582-E32112DAD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404282" y="1130416"/>
            <a:ext cx="4639221" cy="617822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2CB1D1-9BF9-4F65-9794-3BAF2F7BAD38}"/>
              </a:ext>
            </a:extLst>
          </p:cNvPr>
          <p:cNvSpPr/>
          <p:nvPr/>
        </p:nvSpPr>
        <p:spPr>
          <a:xfrm>
            <a:off x="6724838" y="318859"/>
            <a:ext cx="51812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Tea/Hot drinks</a:t>
            </a:r>
          </a:p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Scalds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86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B3DED9D-0338-43D6-AE74-9AF62ED97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" y="2140767"/>
            <a:ext cx="7873500" cy="44282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F948C51-7195-4B31-B472-C2B34DF1C1C7}"/>
              </a:ext>
            </a:extLst>
          </p:cNvPr>
          <p:cNvSpPr/>
          <p:nvPr/>
        </p:nvSpPr>
        <p:spPr>
          <a:xfrm>
            <a:off x="8192587" y="-809625"/>
            <a:ext cx="4170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Mattress</a:t>
            </a:r>
          </a:p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Bed Sore</a:t>
            </a:r>
          </a:p>
        </p:txBody>
      </p:sp>
    </p:spTree>
    <p:extLst>
      <p:ext uri="{BB962C8B-B14F-4D97-AF65-F5344CB8AC3E}">
        <p14:creationId xmlns:p14="http://schemas.microsoft.com/office/powerpoint/2010/main" val="2729461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C0EDC0-B0D2-4328-8DD9-1EA9AA635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742" y="283764"/>
            <a:ext cx="5656898" cy="629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337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C8C7CD8-6761-4020-8210-CA3611ECD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992" y="2568523"/>
            <a:ext cx="5505165" cy="41212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52EFBA9-1C68-40D6-86CD-1B3FB2FCE7B5}"/>
              </a:ext>
            </a:extLst>
          </p:cNvPr>
          <p:cNvSpPr/>
          <p:nvPr/>
        </p:nvSpPr>
        <p:spPr>
          <a:xfrm>
            <a:off x="6742414" y="241630"/>
            <a:ext cx="50914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Food</a:t>
            </a:r>
          </a:p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Choking hazard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17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101</Words>
  <Application>Microsoft Office PowerPoint</Application>
  <PresentationFormat>Widescreen</PresentationFormat>
  <Paragraphs>36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Investigate what hazards and risks are in the care home/hospital environment?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hardm</dc:creator>
  <cp:lastModifiedBy>4874@sunderlandcollege.ac.uk</cp:lastModifiedBy>
  <cp:revision>9</cp:revision>
  <dcterms:created xsi:type="dcterms:W3CDTF">2020-02-02T13:35:58Z</dcterms:created>
  <dcterms:modified xsi:type="dcterms:W3CDTF">2020-03-03T16:24:21Z</dcterms:modified>
</cp:coreProperties>
</file>