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Lst>
  <p:notesMasterIdLst>
    <p:notesMasterId r:id="rId29"/>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26" d="100"/>
          <a:sy n="126" d="100"/>
        </p:scale>
        <p:origin x="202" y="82"/>
      </p:cViewPr>
      <p:guideLst>
        <p:guide orient="horz" pos="1620"/>
        <p:guide pos="2880"/>
      </p:guideLst>
    </p:cSldViewPr>
  </p:slideViewPr>
  <p:notesTextViewPr>
    <p:cViewPr>
      <p:scale>
        <a:sx n="1" d="1"/>
        <a:sy n="1" d="1"/>
      </p:scale>
      <p:origin x="0" y="-384"/>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3802778898"/>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
        <p:cNvGrpSpPr/>
        <p:nvPr/>
      </p:nvGrpSpPr>
      <p:grpSpPr>
        <a:xfrm>
          <a:off x="0" y="0"/>
          <a:ext cx="0" cy="0"/>
          <a:chOff x="0" y="0"/>
          <a:chExt cx="0" cy="0"/>
        </a:xfrm>
      </p:grpSpPr>
      <p:sp>
        <p:nvSpPr>
          <p:cNvPr id="82" name="Google Shape;82;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3" name="Google Shape;83;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2510225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p:cNvGrpSpPr/>
        <p:nvPr/>
      </p:nvGrpSpPr>
      <p:grpSpPr>
        <a:xfrm>
          <a:off x="0" y="0"/>
          <a:ext cx="0" cy="0"/>
          <a:chOff x="0" y="0"/>
          <a:chExt cx="0" cy="0"/>
        </a:xfrm>
      </p:grpSpPr>
      <p:sp>
        <p:nvSpPr>
          <p:cNvPr id="143" name="Google Shape;143;g80a1fdd2c8_0_1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4" name="Google Shape;144;g80a1fdd2c8_0_1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t>Question students individually - share ideas as a class</a:t>
            </a:r>
            <a:endParaRPr dirty="0"/>
          </a:p>
        </p:txBody>
      </p:sp>
    </p:spTree>
    <p:extLst>
      <p:ext uri="{BB962C8B-B14F-4D97-AF65-F5344CB8AC3E}">
        <p14:creationId xmlns:p14="http://schemas.microsoft.com/office/powerpoint/2010/main" val="5175574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Google Shape;150;g80a1fdd2c8_0_1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1" name="Google Shape;151;g80a1fdd2c8_0_13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sz="1200" dirty="0">
                <a:latin typeface="Calibri"/>
                <a:ea typeface="Calibri"/>
                <a:cs typeface="Calibri"/>
                <a:sym typeface="Calibri"/>
              </a:rPr>
              <a:t>Prospects.ac.uk - Continuing as this may take 2-4 lessons to have enough info. On all professionals.</a:t>
            </a:r>
            <a:endParaRPr dirty="0"/>
          </a:p>
        </p:txBody>
      </p:sp>
    </p:spTree>
    <p:extLst>
      <p:ext uri="{BB962C8B-B14F-4D97-AF65-F5344CB8AC3E}">
        <p14:creationId xmlns:p14="http://schemas.microsoft.com/office/powerpoint/2010/main" val="33386648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
        <p:cNvGrpSpPr/>
        <p:nvPr/>
      </p:nvGrpSpPr>
      <p:grpSpPr>
        <a:xfrm>
          <a:off x="0" y="0"/>
          <a:ext cx="0" cy="0"/>
          <a:chOff x="0" y="0"/>
          <a:chExt cx="0" cy="0"/>
        </a:xfrm>
      </p:grpSpPr>
      <p:sp>
        <p:nvSpPr>
          <p:cNvPr id="158" name="Google Shape;158;g80a1fdd2c8_0_1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9" name="Google Shape;159;g80a1fdd2c8_0_1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t>Provide info. On all 3 legislations.</a:t>
            </a:r>
            <a:endParaRPr dirty="0"/>
          </a:p>
          <a:p>
            <a:pPr marL="0" lvl="0" indent="0" algn="l" rtl="0">
              <a:spcBef>
                <a:spcPts val="0"/>
              </a:spcBef>
              <a:spcAft>
                <a:spcPts val="0"/>
              </a:spcAft>
              <a:buNone/>
            </a:pPr>
            <a:r>
              <a:rPr lang="en-GB" dirty="0"/>
              <a:t>What other leg/pols/procedures are important? INCLUDE ALL.</a:t>
            </a:r>
            <a:endParaRPr dirty="0"/>
          </a:p>
        </p:txBody>
      </p:sp>
    </p:spTree>
    <p:extLst>
      <p:ext uri="{BB962C8B-B14F-4D97-AF65-F5344CB8AC3E}">
        <p14:creationId xmlns:p14="http://schemas.microsoft.com/office/powerpoint/2010/main" val="39424097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g8a96537858_0_6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5" name="Google Shape;165;g8a96537858_0_6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14353042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Google Shape;170;g886e0bc0a7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1" name="Google Shape;171;g886e0bc0a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t>Info. sheet and research time provided. Discussion to be had.</a:t>
            </a:r>
            <a:endParaRPr dirty="0"/>
          </a:p>
        </p:txBody>
      </p:sp>
    </p:spTree>
    <p:extLst>
      <p:ext uri="{BB962C8B-B14F-4D97-AF65-F5344CB8AC3E}">
        <p14:creationId xmlns:p14="http://schemas.microsoft.com/office/powerpoint/2010/main" val="166040882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886e0bc0a7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8" name="Google Shape;178;g886e0bc0a7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t>Info. sheet and research time provided. Discussion to be had.</a:t>
            </a:r>
            <a:endParaRPr dirty="0"/>
          </a:p>
        </p:txBody>
      </p:sp>
    </p:spTree>
    <p:extLst>
      <p:ext uri="{BB962C8B-B14F-4D97-AF65-F5344CB8AC3E}">
        <p14:creationId xmlns:p14="http://schemas.microsoft.com/office/powerpoint/2010/main" val="41471848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Google Shape;184;g886e0bc0a7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5" name="Google Shape;185;g886e0bc0a7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t>Info. sheet and research time provided. Discussion to be had.</a:t>
            </a:r>
            <a:endParaRPr dirty="0"/>
          </a:p>
        </p:txBody>
      </p:sp>
    </p:spTree>
    <p:extLst>
      <p:ext uri="{BB962C8B-B14F-4D97-AF65-F5344CB8AC3E}">
        <p14:creationId xmlns:p14="http://schemas.microsoft.com/office/powerpoint/2010/main" val="225378750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Google Shape;192;g886e0bc0a7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3" name="Google Shape;193;g886e0bc0a7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295275" algn="l" rtl="0">
              <a:lnSpc>
                <a:spcPct val="115000"/>
              </a:lnSpc>
              <a:spcBef>
                <a:spcPts val="0"/>
              </a:spcBef>
              <a:spcAft>
                <a:spcPts val="0"/>
              </a:spcAft>
              <a:buClr>
                <a:srgbClr val="505050"/>
              </a:buClr>
              <a:buSzPts val="1050"/>
              <a:buAutoNum type="arabicPeriod"/>
            </a:pPr>
            <a:r>
              <a:rPr lang="en-GB" sz="1050" dirty="0">
                <a:solidFill>
                  <a:srgbClr val="505050"/>
                </a:solidFill>
                <a:highlight>
                  <a:srgbClr val="FFFFFF"/>
                </a:highlight>
              </a:rPr>
              <a:t>Promoting effective communication and relationships. </a:t>
            </a:r>
            <a:endParaRPr sz="1050" dirty="0">
              <a:solidFill>
                <a:srgbClr val="505050"/>
              </a:solidFill>
              <a:highlight>
                <a:srgbClr val="FFFFFF"/>
              </a:highlight>
            </a:endParaRPr>
          </a:p>
          <a:p>
            <a:pPr marL="457200" lvl="0" indent="-295275" algn="l" rtl="0">
              <a:lnSpc>
                <a:spcPct val="115000"/>
              </a:lnSpc>
              <a:spcBef>
                <a:spcPts val="0"/>
              </a:spcBef>
              <a:spcAft>
                <a:spcPts val="0"/>
              </a:spcAft>
              <a:buClr>
                <a:srgbClr val="505050"/>
              </a:buClr>
              <a:buSzPts val="1050"/>
              <a:buAutoNum type="arabicPeriod"/>
            </a:pPr>
            <a:r>
              <a:rPr lang="en-GB" sz="1050" dirty="0">
                <a:solidFill>
                  <a:srgbClr val="505050"/>
                </a:solidFill>
                <a:highlight>
                  <a:srgbClr val="FFFFFF"/>
                </a:highlight>
              </a:rPr>
              <a:t>Promoting anti-discriminatory practise (including policies and codes of practise).</a:t>
            </a:r>
            <a:endParaRPr sz="1050" dirty="0">
              <a:solidFill>
                <a:srgbClr val="505050"/>
              </a:solidFill>
              <a:highlight>
                <a:srgbClr val="FFFFFF"/>
              </a:highlight>
            </a:endParaRPr>
          </a:p>
          <a:p>
            <a:pPr marL="457200" lvl="0" indent="-295275" algn="l" rtl="0">
              <a:lnSpc>
                <a:spcPct val="115000"/>
              </a:lnSpc>
              <a:spcBef>
                <a:spcPts val="0"/>
              </a:spcBef>
              <a:spcAft>
                <a:spcPts val="0"/>
              </a:spcAft>
              <a:buClr>
                <a:srgbClr val="505050"/>
              </a:buClr>
              <a:buSzPts val="1050"/>
              <a:buAutoNum type="arabicPeriod"/>
            </a:pPr>
            <a:r>
              <a:rPr lang="en-GB" sz="1050" dirty="0">
                <a:solidFill>
                  <a:srgbClr val="505050"/>
                </a:solidFill>
                <a:highlight>
                  <a:srgbClr val="FFFFFF"/>
                </a:highlight>
              </a:rPr>
              <a:t>Maintaining confidentiality of information.</a:t>
            </a:r>
            <a:endParaRPr sz="1050" dirty="0">
              <a:solidFill>
                <a:srgbClr val="505050"/>
              </a:solidFill>
              <a:highlight>
                <a:srgbClr val="FFFFFF"/>
              </a:highlight>
            </a:endParaRPr>
          </a:p>
          <a:p>
            <a:pPr marL="457200" lvl="0" indent="-295275" algn="l" rtl="0">
              <a:lnSpc>
                <a:spcPct val="115000"/>
              </a:lnSpc>
              <a:spcBef>
                <a:spcPts val="0"/>
              </a:spcBef>
              <a:spcAft>
                <a:spcPts val="0"/>
              </a:spcAft>
              <a:buClr>
                <a:srgbClr val="505050"/>
              </a:buClr>
              <a:buSzPts val="1050"/>
              <a:buAutoNum type="arabicPeriod"/>
            </a:pPr>
            <a:r>
              <a:rPr lang="en-GB" sz="1050" dirty="0">
                <a:solidFill>
                  <a:srgbClr val="505050"/>
                </a:solidFill>
                <a:highlight>
                  <a:srgbClr val="FFFFFF"/>
                </a:highlight>
              </a:rPr>
              <a:t>Promoting and </a:t>
            </a:r>
            <a:r>
              <a:rPr lang="en-GB" sz="1050" dirty="0" smtClean="0">
                <a:solidFill>
                  <a:srgbClr val="505050"/>
                </a:solidFill>
                <a:highlight>
                  <a:srgbClr val="FFFFFF"/>
                </a:highlight>
              </a:rPr>
              <a:t>supporting </a:t>
            </a:r>
            <a:r>
              <a:rPr lang="en-GB" sz="1050" dirty="0">
                <a:solidFill>
                  <a:srgbClr val="505050"/>
                </a:solidFill>
                <a:highlight>
                  <a:srgbClr val="FFFFFF"/>
                </a:highlight>
              </a:rPr>
              <a:t>individuals rights to dignity, </a:t>
            </a:r>
            <a:r>
              <a:rPr lang="en-GB" sz="1050" dirty="0" smtClean="0">
                <a:solidFill>
                  <a:srgbClr val="505050"/>
                </a:solidFill>
                <a:highlight>
                  <a:srgbClr val="FFFFFF"/>
                </a:highlight>
              </a:rPr>
              <a:t>independence, empowerment, </a:t>
            </a:r>
            <a:r>
              <a:rPr lang="en-GB" sz="1050" dirty="0">
                <a:solidFill>
                  <a:srgbClr val="505050"/>
                </a:solidFill>
                <a:highlight>
                  <a:srgbClr val="FFFFFF"/>
                </a:highlight>
              </a:rPr>
              <a:t>choice and safety.</a:t>
            </a:r>
            <a:endParaRPr sz="1050" dirty="0">
              <a:solidFill>
                <a:srgbClr val="505050"/>
              </a:solidFill>
              <a:highlight>
                <a:srgbClr val="FFFFFF"/>
              </a:highlight>
            </a:endParaRPr>
          </a:p>
          <a:p>
            <a:pPr marL="457200" lvl="0" indent="-295275" algn="l" rtl="0">
              <a:lnSpc>
                <a:spcPct val="115000"/>
              </a:lnSpc>
              <a:spcBef>
                <a:spcPts val="0"/>
              </a:spcBef>
              <a:spcAft>
                <a:spcPts val="0"/>
              </a:spcAft>
              <a:buClr>
                <a:srgbClr val="505050"/>
              </a:buClr>
              <a:buSzPts val="1050"/>
              <a:buAutoNum type="arabicPeriod"/>
            </a:pPr>
            <a:r>
              <a:rPr lang="en-GB" sz="1050" dirty="0">
                <a:solidFill>
                  <a:srgbClr val="505050"/>
                </a:solidFill>
                <a:highlight>
                  <a:srgbClr val="FFFFFF"/>
                </a:highlight>
              </a:rPr>
              <a:t>Acknowledging individuals personal beliefs and </a:t>
            </a:r>
            <a:r>
              <a:rPr lang="en-GB" sz="1050" dirty="0" smtClean="0">
                <a:solidFill>
                  <a:srgbClr val="505050"/>
                </a:solidFill>
                <a:highlight>
                  <a:srgbClr val="FFFFFF"/>
                </a:highlight>
              </a:rPr>
              <a:t>identity </a:t>
            </a:r>
            <a:r>
              <a:rPr lang="en-GB" sz="1050" dirty="0">
                <a:solidFill>
                  <a:srgbClr val="505050"/>
                </a:solidFill>
                <a:highlight>
                  <a:srgbClr val="FFFFFF"/>
                </a:highlight>
              </a:rPr>
              <a:t>and respecting diversity.</a:t>
            </a:r>
            <a:endParaRPr sz="1050" dirty="0">
              <a:solidFill>
                <a:srgbClr val="505050"/>
              </a:solidFill>
              <a:highlight>
                <a:srgbClr val="FFFFFF"/>
              </a:highlight>
            </a:endParaRPr>
          </a:p>
          <a:p>
            <a:pPr marL="457200" lvl="0" indent="-295275" algn="l" rtl="0">
              <a:lnSpc>
                <a:spcPct val="115000"/>
              </a:lnSpc>
              <a:spcBef>
                <a:spcPts val="0"/>
              </a:spcBef>
              <a:spcAft>
                <a:spcPts val="0"/>
              </a:spcAft>
              <a:buClr>
                <a:srgbClr val="505050"/>
              </a:buClr>
              <a:buSzPts val="1050"/>
              <a:buAutoNum type="arabicPeriod"/>
            </a:pPr>
            <a:r>
              <a:rPr lang="en-GB" sz="1050" dirty="0">
                <a:solidFill>
                  <a:srgbClr val="505050"/>
                </a:solidFill>
                <a:highlight>
                  <a:srgbClr val="FFFFFF"/>
                </a:highlight>
              </a:rPr>
              <a:t>Protecting individuals from abuse</a:t>
            </a:r>
            <a:endParaRPr sz="1050" dirty="0">
              <a:solidFill>
                <a:srgbClr val="505050"/>
              </a:solidFill>
              <a:highlight>
                <a:srgbClr val="FFFFFF"/>
              </a:highlight>
            </a:endParaRPr>
          </a:p>
          <a:p>
            <a:pPr marL="457200" lvl="0" indent="-295275" algn="l" rtl="0">
              <a:lnSpc>
                <a:spcPct val="115000"/>
              </a:lnSpc>
              <a:spcBef>
                <a:spcPts val="0"/>
              </a:spcBef>
              <a:spcAft>
                <a:spcPts val="0"/>
              </a:spcAft>
              <a:buClr>
                <a:srgbClr val="505050"/>
              </a:buClr>
              <a:buSzPts val="1050"/>
              <a:buAutoNum type="arabicPeriod"/>
            </a:pPr>
            <a:r>
              <a:rPr lang="en-GB" sz="1050" dirty="0">
                <a:solidFill>
                  <a:srgbClr val="505050"/>
                </a:solidFill>
                <a:highlight>
                  <a:srgbClr val="FFFFFF"/>
                </a:highlight>
              </a:rPr>
              <a:t>Providing individualised care.</a:t>
            </a:r>
            <a:endParaRPr sz="1050" dirty="0">
              <a:solidFill>
                <a:srgbClr val="505050"/>
              </a:solidFill>
              <a:highlight>
                <a:srgbClr val="FFFFFF"/>
              </a:highlight>
            </a:endParaRPr>
          </a:p>
          <a:p>
            <a:pPr marL="0" lvl="0" indent="0" algn="l" rtl="0">
              <a:spcBef>
                <a:spcPts val="1700"/>
              </a:spcBef>
              <a:spcAft>
                <a:spcPts val="0"/>
              </a:spcAft>
              <a:buNone/>
            </a:pPr>
            <a:endParaRPr dirty="0"/>
          </a:p>
        </p:txBody>
      </p:sp>
    </p:spTree>
    <p:extLst>
      <p:ext uri="{BB962C8B-B14F-4D97-AF65-F5344CB8AC3E}">
        <p14:creationId xmlns:p14="http://schemas.microsoft.com/office/powerpoint/2010/main" val="279863358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Google Shape;199;g8a96537858_0_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0" name="Google Shape;200;g8a96537858_0_5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0752702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Google Shape;208;g80a1fdd2c8_0_1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9" name="Google Shape;209;g80a1fdd2c8_0_1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t>Case studies have been based from real life exam questions.</a:t>
            </a:r>
            <a:endParaRPr dirty="0"/>
          </a:p>
          <a:p>
            <a:pPr marL="0" lvl="0" indent="0" algn="l" rtl="0">
              <a:spcBef>
                <a:spcPts val="0"/>
              </a:spcBef>
              <a:spcAft>
                <a:spcPts val="0"/>
              </a:spcAft>
              <a:buNone/>
            </a:pPr>
            <a:r>
              <a:rPr lang="en-GB" dirty="0"/>
              <a:t>Students to address them. Discussion will follow.</a:t>
            </a:r>
            <a:endParaRPr dirty="0"/>
          </a:p>
        </p:txBody>
      </p:sp>
    </p:spTree>
    <p:extLst>
      <p:ext uri="{BB962C8B-B14F-4D97-AF65-F5344CB8AC3E}">
        <p14:creationId xmlns:p14="http://schemas.microsoft.com/office/powerpoint/2010/main" val="31405196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Google Shape;89;g80a1fdd2c8_0_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0" name="Google Shape;90;g80a1fdd2c8_0_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t>Discuss some ideas</a:t>
            </a:r>
            <a:endParaRPr dirty="0"/>
          </a:p>
        </p:txBody>
      </p:sp>
    </p:spTree>
    <p:extLst>
      <p:ext uri="{BB962C8B-B14F-4D97-AF65-F5344CB8AC3E}">
        <p14:creationId xmlns:p14="http://schemas.microsoft.com/office/powerpoint/2010/main" val="38669384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4"/>
        <p:cNvGrpSpPr/>
        <p:nvPr/>
      </p:nvGrpSpPr>
      <p:grpSpPr>
        <a:xfrm>
          <a:off x="0" y="0"/>
          <a:ext cx="0" cy="0"/>
          <a:chOff x="0" y="0"/>
          <a:chExt cx="0" cy="0"/>
        </a:xfrm>
      </p:grpSpPr>
      <p:sp>
        <p:nvSpPr>
          <p:cNvPr id="215" name="Google Shape;215;g886e0bc0a7_0_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6" name="Google Shape;216;g886e0bc0a7_0_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t>Class ‘brainstorm’ - explore each practice.</a:t>
            </a:r>
            <a:endParaRPr dirty="0"/>
          </a:p>
        </p:txBody>
      </p:sp>
    </p:spTree>
    <p:extLst>
      <p:ext uri="{BB962C8B-B14F-4D97-AF65-F5344CB8AC3E}">
        <p14:creationId xmlns:p14="http://schemas.microsoft.com/office/powerpoint/2010/main" val="204649902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Google Shape;226;g886e0bc0a7_0_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7" name="Google Shape;227;g886e0bc0a7_0_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t>Gain a deeper understanding.</a:t>
            </a:r>
            <a:endParaRPr dirty="0"/>
          </a:p>
        </p:txBody>
      </p:sp>
    </p:spTree>
    <p:extLst>
      <p:ext uri="{BB962C8B-B14F-4D97-AF65-F5344CB8AC3E}">
        <p14:creationId xmlns:p14="http://schemas.microsoft.com/office/powerpoint/2010/main" val="196859911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g8a96537858_0_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4" name="Google Shape;234;g8a96537858_0_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t>Expectations to follow</a:t>
            </a:r>
            <a:endParaRPr dirty="0"/>
          </a:p>
        </p:txBody>
      </p:sp>
    </p:spTree>
    <p:extLst>
      <p:ext uri="{BB962C8B-B14F-4D97-AF65-F5344CB8AC3E}">
        <p14:creationId xmlns:p14="http://schemas.microsoft.com/office/powerpoint/2010/main" val="146370287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Google Shape;240;g8a96537858_0_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1" name="Google Shape;241;g8a96537858_0_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t>All 3 key steps need to be included to complete project fully.</a:t>
            </a:r>
            <a:endParaRPr dirty="0"/>
          </a:p>
        </p:txBody>
      </p:sp>
    </p:spTree>
    <p:extLst>
      <p:ext uri="{BB962C8B-B14F-4D97-AF65-F5344CB8AC3E}">
        <p14:creationId xmlns:p14="http://schemas.microsoft.com/office/powerpoint/2010/main" val="217805428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Google Shape;247;g8a96537858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8" name="Google Shape;248;g8a96537858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26373443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g8a96537858_0_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5" name="Google Shape;255;g8a96537858_0_3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66674393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
        <p:cNvGrpSpPr/>
        <p:nvPr/>
      </p:nvGrpSpPr>
      <p:grpSpPr>
        <a:xfrm>
          <a:off x="0" y="0"/>
          <a:ext cx="0" cy="0"/>
          <a:chOff x="0" y="0"/>
          <a:chExt cx="0" cy="0"/>
        </a:xfrm>
      </p:grpSpPr>
      <p:sp>
        <p:nvSpPr>
          <p:cNvPr id="261" name="Google Shape;261;g8a96537858_0_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2" name="Google Shape;262;g8a96537858_0_4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9419427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
        <p:cNvGrpSpPr/>
        <p:nvPr/>
      </p:nvGrpSpPr>
      <p:grpSpPr>
        <a:xfrm>
          <a:off x="0" y="0"/>
          <a:ext cx="0" cy="0"/>
          <a:chOff x="0" y="0"/>
          <a:chExt cx="0" cy="0"/>
        </a:xfrm>
      </p:grpSpPr>
      <p:sp>
        <p:nvSpPr>
          <p:cNvPr id="268" name="Google Shape;268;g8a96537858_0_4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9" name="Google Shape;269;g8a96537858_0_4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931657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Google Shape;97;g80a1fdd2c8_0_8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8" name="Google Shape;98;g80a1fdd2c8_0_8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t>Lifted from the specification. This unit is for an external examination.</a:t>
            </a:r>
            <a:endParaRPr dirty="0"/>
          </a:p>
        </p:txBody>
      </p:sp>
    </p:spTree>
    <p:extLst>
      <p:ext uri="{BB962C8B-B14F-4D97-AF65-F5344CB8AC3E}">
        <p14:creationId xmlns:p14="http://schemas.microsoft.com/office/powerpoint/2010/main" val="32740331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p:cNvGrpSpPr/>
        <p:nvPr/>
      </p:nvGrpSpPr>
      <p:grpSpPr>
        <a:xfrm>
          <a:off x="0" y="0"/>
          <a:ext cx="0" cy="0"/>
          <a:chOff x="0" y="0"/>
          <a:chExt cx="0" cy="0"/>
        </a:xfrm>
      </p:grpSpPr>
      <p:sp>
        <p:nvSpPr>
          <p:cNvPr id="103" name="Google Shape;103;g80a1fdd2c8_0_9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4" name="Google Shape;104;g80a1fdd2c8_0_9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t>Handbook - Revision aid</a:t>
            </a:r>
            <a:endParaRPr dirty="0"/>
          </a:p>
        </p:txBody>
      </p:sp>
    </p:spTree>
    <p:extLst>
      <p:ext uri="{BB962C8B-B14F-4D97-AF65-F5344CB8AC3E}">
        <p14:creationId xmlns:p14="http://schemas.microsoft.com/office/powerpoint/2010/main" val="18242056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
        <p:cNvGrpSpPr/>
        <p:nvPr/>
      </p:nvGrpSpPr>
      <p:grpSpPr>
        <a:xfrm>
          <a:off x="0" y="0"/>
          <a:ext cx="0" cy="0"/>
          <a:chOff x="0" y="0"/>
          <a:chExt cx="0" cy="0"/>
        </a:xfrm>
      </p:grpSpPr>
      <p:sp>
        <p:nvSpPr>
          <p:cNvPr id="110" name="Google Shape;110;g8a96537858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1" name="Google Shape;111;g8a96537858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t>Addresses key learning aims for exam purposes</a:t>
            </a:r>
            <a:endParaRPr dirty="0"/>
          </a:p>
        </p:txBody>
      </p:sp>
    </p:spTree>
    <p:extLst>
      <p:ext uri="{BB962C8B-B14F-4D97-AF65-F5344CB8AC3E}">
        <p14:creationId xmlns:p14="http://schemas.microsoft.com/office/powerpoint/2010/main" val="29579799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Google Shape;116;g80a1fdd2c8_0_9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7" name="Google Shape;117;g80a1fdd2c8_0_9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3798361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Google Shape;121;g80a1fdd2c8_0_1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2" name="Google Shape;122;g80a1fdd2c8_0_1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3691210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g80a1fdd2c8_0_1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9" name="Google Shape;129;g80a1fdd2c8_0_1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sz="1200" dirty="0">
                <a:latin typeface="Calibri"/>
                <a:ea typeface="Calibri"/>
                <a:cs typeface="Calibri"/>
                <a:sym typeface="Calibri"/>
              </a:rPr>
              <a:t>Prospects.ac.uk</a:t>
            </a:r>
            <a:endParaRPr sz="1200" dirty="0">
              <a:latin typeface="Calibri"/>
              <a:ea typeface="Calibri"/>
              <a:cs typeface="Calibri"/>
              <a:sym typeface="Calibri"/>
            </a:endParaRPr>
          </a:p>
          <a:p>
            <a:pPr marL="0" lvl="0" indent="0" algn="l" rtl="0">
              <a:spcBef>
                <a:spcPts val="0"/>
              </a:spcBef>
              <a:spcAft>
                <a:spcPts val="0"/>
              </a:spcAft>
              <a:buNone/>
            </a:pPr>
            <a:r>
              <a:rPr lang="en-GB" sz="1200" dirty="0">
                <a:latin typeface="Calibri"/>
                <a:ea typeface="Calibri"/>
                <a:cs typeface="Calibri"/>
                <a:sym typeface="Calibri"/>
              </a:rPr>
              <a:t>All professionals need to be covered as they could all come up in the exam.</a:t>
            </a:r>
            <a:endParaRPr sz="1200" dirty="0">
              <a:latin typeface="Calibri"/>
              <a:ea typeface="Calibri"/>
              <a:cs typeface="Calibri"/>
              <a:sym typeface="Calibri"/>
            </a:endParaRPr>
          </a:p>
        </p:txBody>
      </p:sp>
    </p:spTree>
    <p:extLst>
      <p:ext uri="{BB962C8B-B14F-4D97-AF65-F5344CB8AC3E}">
        <p14:creationId xmlns:p14="http://schemas.microsoft.com/office/powerpoint/2010/main" val="29830293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Google Shape;136;g80a1fdd2c8_0_1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7" name="Google Shape;137;g80a1fdd2c8_0_1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6971082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bg>
      <p:bgPr>
        <a:solidFill>
          <a:schemeClr val="dk1"/>
        </a:solidFill>
        <a:effectLst/>
      </p:bgPr>
    </p:bg>
    <p:spTree>
      <p:nvGrpSpPr>
        <p:cNvPr id="1" name="Shape 9"/>
        <p:cNvGrpSpPr/>
        <p:nvPr/>
      </p:nvGrpSpPr>
      <p:grpSpPr>
        <a:xfrm>
          <a:off x="0" y="0"/>
          <a:ext cx="0" cy="0"/>
          <a:chOff x="0" y="0"/>
          <a:chExt cx="0" cy="0"/>
        </a:xfrm>
      </p:grpSpPr>
      <p:grpSp>
        <p:nvGrpSpPr>
          <p:cNvPr id="10" name="Google Shape;10;p2"/>
          <p:cNvGrpSpPr/>
          <p:nvPr/>
        </p:nvGrpSpPr>
        <p:grpSpPr>
          <a:xfrm>
            <a:off x="6098378" y="5"/>
            <a:ext cx="3045625" cy="2030570"/>
            <a:chOff x="6098378" y="5"/>
            <a:chExt cx="3045625" cy="2030570"/>
          </a:xfrm>
        </p:grpSpPr>
        <p:sp>
          <p:nvSpPr>
            <p:cNvPr id="11" name="Google Shape;11;p2"/>
            <p:cNvSpPr/>
            <p:nvPr/>
          </p:nvSpPr>
          <p:spPr>
            <a:xfrm>
              <a:off x="8128803" y="16"/>
              <a:ext cx="1015200" cy="10152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2" name="Google Shape;12;p2"/>
            <p:cNvSpPr/>
            <p:nvPr/>
          </p:nvSpPr>
          <p:spPr>
            <a:xfrm flipH="1">
              <a:off x="7113463" y="5"/>
              <a:ext cx="1015200" cy="1015200"/>
            </a:xfrm>
            <a:prstGeom prst="rtTriangl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3" name="Google Shape;13;p2"/>
            <p:cNvSpPr/>
            <p:nvPr/>
          </p:nvSpPr>
          <p:spPr>
            <a:xfrm rot="10800000" flipH="1">
              <a:off x="7113588" y="107"/>
              <a:ext cx="1015200" cy="1015200"/>
            </a:xfrm>
            <a:prstGeom prst="rtTriangle">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4" name="Google Shape;14;p2"/>
            <p:cNvSpPr/>
            <p:nvPr/>
          </p:nvSpPr>
          <p:spPr>
            <a:xfrm rot="10800000">
              <a:off x="6098378" y="97"/>
              <a:ext cx="1015200" cy="1015200"/>
            </a:xfrm>
            <a:prstGeom prst="rtTriangl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5" name="Google Shape;15;p2"/>
            <p:cNvSpPr/>
            <p:nvPr/>
          </p:nvSpPr>
          <p:spPr>
            <a:xfrm rot="10800000">
              <a:off x="8128789" y="1015375"/>
              <a:ext cx="1015200" cy="1015200"/>
            </a:xfrm>
            <a:prstGeom prst="rtTriangle">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sp>
        <p:nvSpPr>
          <p:cNvPr id="16" name="Google Shape;16;p2"/>
          <p:cNvSpPr txBox="1">
            <a:spLocks noGrp="1"/>
          </p:cNvSpPr>
          <p:nvPr>
            <p:ph type="ctrTitle"/>
          </p:nvPr>
        </p:nvSpPr>
        <p:spPr>
          <a:xfrm>
            <a:off x="598100" y="1775222"/>
            <a:ext cx="8222100" cy="838800"/>
          </a:xfrm>
          <a:prstGeom prst="rect">
            <a:avLst/>
          </a:prstGeom>
        </p:spPr>
        <p:txBody>
          <a:bodyPr spcFirstLastPara="1" wrap="square" lIns="91425" tIns="91425" rIns="91425" bIns="91425" anchor="b" anchorCtr="0">
            <a:noAutofit/>
          </a:bodyPr>
          <a:lstStyle>
            <a:lvl1pPr lvl="0">
              <a:spcBef>
                <a:spcPts val="0"/>
              </a:spcBef>
              <a:spcAft>
                <a:spcPts val="0"/>
              </a:spcAft>
              <a:buClr>
                <a:schemeClr val="lt1"/>
              </a:buClr>
              <a:buSzPts val="4200"/>
              <a:buNone/>
              <a:defRPr sz="4200">
                <a:solidFill>
                  <a:schemeClr val="lt1"/>
                </a:solidFill>
              </a:defRPr>
            </a:lvl1pPr>
            <a:lvl2pPr lvl="1">
              <a:spcBef>
                <a:spcPts val="0"/>
              </a:spcBef>
              <a:spcAft>
                <a:spcPts val="0"/>
              </a:spcAft>
              <a:buClr>
                <a:schemeClr val="lt1"/>
              </a:buClr>
              <a:buSzPts val="4200"/>
              <a:buNone/>
              <a:defRPr sz="4200">
                <a:solidFill>
                  <a:schemeClr val="lt1"/>
                </a:solidFill>
              </a:defRPr>
            </a:lvl2pPr>
            <a:lvl3pPr lvl="2">
              <a:spcBef>
                <a:spcPts val="0"/>
              </a:spcBef>
              <a:spcAft>
                <a:spcPts val="0"/>
              </a:spcAft>
              <a:buClr>
                <a:schemeClr val="lt1"/>
              </a:buClr>
              <a:buSzPts val="4200"/>
              <a:buNone/>
              <a:defRPr sz="4200">
                <a:solidFill>
                  <a:schemeClr val="lt1"/>
                </a:solidFill>
              </a:defRPr>
            </a:lvl3pPr>
            <a:lvl4pPr lvl="3">
              <a:spcBef>
                <a:spcPts val="0"/>
              </a:spcBef>
              <a:spcAft>
                <a:spcPts val="0"/>
              </a:spcAft>
              <a:buClr>
                <a:schemeClr val="lt1"/>
              </a:buClr>
              <a:buSzPts val="4200"/>
              <a:buNone/>
              <a:defRPr sz="4200">
                <a:solidFill>
                  <a:schemeClr val="lt1"/>
                </a:solidFill>
              </a:defRPr>
            </a:lvl4pPr>
            <a:lvl5pPr lvl="4">
              <a:spcBef>
                <a:spcPts val="0"/>
              </a:spcBef>
              <a:spcAft>
                <a:spcPts val="0"/>
              </a:spcAft>
              <a:buClr>
                <a:schemeClr val="lt1"/>
              </a:buClr>
              <a:buSzPts val="4200"/>
              <a:buNone/>
              <a:defRPr sz="4200">
                <a:solidFill>
                  <a:schemeClr val="lt1"/>
                </a:solidFill>
              </a:defRPr>
            </a:lvl5pPr>
            <a:lvl6pPr lvl="5">
              <a:spcBef>
                <a:spcPts val="0"/>
              </a:spcBef>
              <a:spcAft>
                <a:spcPts val="0"/>
              </a:spcAft>
              <a:buClr>
                <a:schemeClr val="lt1"/>
              </a:buClr>
              <a:buSzPts val="4200"/>
              <a:buNone/>
              <a:defRPr sz="4200">
                <a:solidFill>
                  <a:schemeClr val="lt1"/>
                </a:solidFill>
              </a:defRPr>
            </a:lvl6pPr>
            <a:lvl7pPr lvl="6">
              <a:spcBef>
                <a:spcPts val="0"/>
              </a:spcBef>
              <a:spcAft>
                <a:spcPts val="0"/>
              </a:spcAft>
              <a:buClr>
                <a:schemeClr val="lt1"/>
              </a:buClr>
              <a:buSzPts val="4200"/>
              <a:buNone/>
              <a:defRPr sz="4200">
                <a:solidFill>
                  <a:schemeClr val="lt1"/>
                </a:solidFill>
              </a:defRPr>
            </a:lvl7pPr>
            <a:lvl8pPr lvl="7">
              <a:spcBef>
                <a:spcPts val="0"/>
              </a:spcBef>
              <a:spcAft>
                <a:spcPts val="0"/>
              </a:spcAft>
              <a:buClr>
                <a:schemeClr val="lt1"/>
              </a:buClr>
              <a:buSzPts val="4200"/>
              <a:buNone/>
              <a:defRPr sz="4200">
                <a:solidFill>
                  <a:schemeClr val="lt1"/>
                </a:solidFill>
              </a:defRPr>
            </a:lvl8pPr>
            <a:lvl9pPr lvl="8">
              <a:spcBef>
                <a:spcPts val="0"/>
              </a:spcBef>
              <a:spcAft>
                <a:spcPts val="0"/>
              </a:spcAft>
              <a:buClr>
                <a:schemeClr val="lt1"/>
              </a:buClr>
              <a:buSzPts val="4200"/>
              <a:buNone/>
              <a:defRPr sz="4200">
                <a:solidFill>
                  <a:schemeClr val="lt1"/>
                </a:solidFill>
              </a:defRPr>
            </a:lvl9pPr>
          </a:lstStyle>
          <a:p>
            <a:endParaRPr/>
          </a:p>
        </p:txBody>
      </p:sp>
      <p:sp>
        <p:nvSpPr>
          <p:cNvPr id="17" name="Google Shape;17;p2"/>
          <p:cNvSpPr txBox="1">
            <a:spLocks noGrp="1"/>
          </p:cNvSpPr>
          <p:nvPr>
            <p:ph type="subTitle" idx="1"/>
          </p:nvPr>
        </p:nvSpPr>
        <p:spPr>
          <a:xfrm>
            <a:off x="598088" y="2715913"/>
            <a:ext cx="8222100" cy="432900"/>
          </a:xfrm>
          <a:prstGeom prst="rect">
            <a:avLst/>
          </a:prstGeom>
        </p:spPr>
        <p:txBody>
          <a:bodyPr spcFirstLastPara="1" wrap="square" lIns="91425" tIns="91425" rIns="91425" bIns="91425" anchor="t" anchorCtr="0">
            <a:noAutofit/>
          </a:bodyPr>
          <a:lstStyle>
            <a:lvl1pPr lvl="0">
              <a:lnSpc>
                <a:spcPct val="100000"/>
              </a:lnSpc>
              <a:spcBef>
                <a:spcPts val="0"/>
              </a:spcBef>
              <a:spcAft>
                <a:spcPts val="0"/>
              </a:spcAft>
              <a:buClr>
                <a:schemeClr val="lt1"/>
              </a:buClr>
              <a:buSzPts val="2100"/>
              <a:buNone/>
              <a:defRPr sz="2100">
                <a:solidFill>
                  <a:schemeClr val="lt1"/>
                </a:solidFill>
              </a:defRPr>
            </a:lvl1pPr>
            <a:lvl2pPr lvl="1">
              <a:lnSpc>
                <a:spcPct val="100000"/>
              </a:lnSpc>
              <a:spcBef>
                <a:spcPts val="0"/>
              </a:spcBef>
              <a:spcAft>
                <a:spcPts val="0"/>
              </a:spcAft>
              <a:buClr>
                <a:schemeClr val="lt1"/>
              </a:buClr>
              <a:buSzPts val="2100"/>
              <a:buNone/>
              <a:defRPr sz="2100">
                <a:solidFill>
                  <a:schemeClr val="lt1"/>
                </a:solidFill>
              </a:defRPr>
            </a:lvl2pPr>
            <a:lvl3pPr lvl="2">
              <a:lnSpc>
                <a:spcPct val="100000"/>
              </a:lnSpc>
              <a:spcBef>
                <a:spcPts val="0"/>
              </a:spcBef>
              <a:spcAft>
                <a:spcPts val="0"/>
              </a:spcAft>
              <a:buClr>
                <a:schemeClr val="lt1"/>
              </a:buClr>
              <a:buSzPts val="2100"/>
              <a:buNone/>
              <a:defRPr sz="2100">
                <a:solidFill>
                  <a:schemeClr val="lt1"/>
                </a:solidFill>
              </a:defRPr>
            </a:lvl3pPr>
            <a:lvl4pPr lvl="3">
              <a:lnSpc>
                <a:spcPct val="100000"/>
              </a:lnSpc>
              <a:spcBef>
                <a:spcPts val="0"/>
              </a:spcBef>
              <a:spcAft>
                <a:spcPts val="0"/>
              </a:spcAft>
              <a:buClr>
                <a:schemeClr val="lt1"/>
              </a:buClr>
              <a:buSzPts val="2100"/>
              <a:buNone/>
              <a:defRPr sz="2100">
                <a:solidFill>
                  <a:schemeClr val="lt1"/>
                </a:solidFill>
              </a:defRPr>
            </a:lvl4pPr>
            <a:lvl5pPr lvl="4">
              <a:lnSpc>
                <a:spcPct val="100000"/>
              </a:lnSpc>
              <a:spcBef>
                <a:spcPts val="0"/>
              </a:spcBef>
              <a:spcAft>
                <a:spcPts val="0"/>
              </a:spcAft>
              <a:buClr>
                <a:schemeClr val="lt1"/>
              </a:buClr>
              <a:buSzPts val="2100"/>
              <a:buNone/>
              <a:defRPr sz="2100">
                <a:solidFill>
                  <a:schemeClr val="lt1"/>
                </a:solidFill>
              </a:defRPr>
            </a:lvl5pPr>
            <a:lvl6pPr lvl="5">
              <a:lnSpc>
                <a:spcPct val="100000"/>
              </a:lnSpc>
              <a:spcBef>
                <a:spcPts val="0"/>
              </a:spcBef>
              <a:spcAft>
                <a:spcPts val="0"/>
              </a:spcAft>
              <a:buClr>
                <a:schemeClr val="lt1"/>
              </a:buClr>
              <a:buSzPts val="2100"/>
              <a:buNone/>
              <a:defRPr sz="2100">
                <a:solidFill>
                  <a:schemeClr val="lt1"/>
                </a:solidFill>
              </a:defRPr>
            </a:lvl6pPr>
            <a:lvl7pPr lvl="6">
              <a:lnSpc>
                <a:spcPct val="100000"/>
              </a:lnSpc>
              <a:spcBef>
                <a:spcPts val="0"/>
              </a:spcBef>
              <a:spcAft>
                <a:spcPts val="0"/>
              </a:spcAft>
              <a:buClr>
                <a:schemeClr val="lt1"/>
              </a:buClr>
              <a:buSzPts val="2100"/>
              <a:buNone/>
              <a:defRPr sz="2100">
                <a:solidFill>
                  <a:schemeClr val="lt1"/>
                </a:solidFill>
              </a:defRPr>
            </a:lvl7pPr>
            <a:lvl8pPr lvl="7">
              <a:lnSpc>
                <a:spcPct val="100000"/>
              </a:lnSpc>
              <a:spcBef>
                <a:spcPts val="0"/>
              </a:spcBef>
              <a:spcAft>
                <a:spcPts val="0"/>
              </a:spcAft>
              <a:buClr>
                <a:schemeClr val="lt1"/>
              </a:buClr>
              <a:buSzPts val="2100"/>
              <a:buNone/>
              <a:defRPr sz="2100">
                <a:solidFill>
                  <a:schemeClr val="lt1"/>
                </a:solidFill>
              </a:defRPr>
            </a:lvl8pPr>
            <a:lvl9pPr lvl="8">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8" name="Google Shape;18;p2"/>
          <p:cNvSpPr txBox="1">
            <a:spLocks noGrp="1"/>
          </p:cNvSpPr>
          <p:nvPr>
            <p:ph type="sldNum" idx="12"/>
          </p:nvPr>
        </p:nvSpPr>
        <p:spPr>
          <a:xfrm>
            <a:off x="8460431" y="4651190"/>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bg>
      <p:bgPr>
        <a:solidFill>
          <a:schemeClr val="dk1"/>
        </a:solidFill>
        <a:effectLst/>
      </p:bgPr>
    </p:bg>
    <p:spTree>
      <p:nvGrpSpPr>
        <p:cNvPr id="1" name="Shape 69"/>
        <p:cNvGrpSpPr/>
        <p:nvPr/>
      </p:nvGrpSpPr>
      <p:grpSpPr>
        <a:xfrm>
          <a:off x="0" y="0"/>
          <a:ext cx="0" cy="0"/>
          <a:chOff x="0" y="0"/>
          <a:chExt cx="0" cy="0"/>
        </a:xfrm>
      </p:grpSpPr>
      <p:grpSp>
        <p:nvGrpSpPr>
          <p:cNvPr id="70" name="Google Shape;70;p11"/>
          <p:cNvGrpSpPr/>
          <p:nvPr/>
        </p:nvGrpSpPr>
        <p:grpSpPr>
          <a:xfrm>
            <a:off x="6098378" y="5"/>
            <a:ext cx="3045625" cy="2030570"/>
            <a:chOff x="6098378" y="5"/>
            <a:chExt cx="3045625" cy="2030570"/>
          </a:xfrm>
        </p:grpSpPr>
        <p:sp>
          <p:nvSpPr>
            <p:cNvPr id="71" name="Google Shape;71;p11"/>
            <p:cNvSpPr/>
            <p:nvPr/>
          </p:nvSpPr>
          <p:spPr>
            <a:xfrm>
              <a:off x="8128803" y="16"/>
              <a:ext cx="1015200" cy="10152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72" name="Google Shape;72;p11"/>
            <p:cNvSpPr/>
            <p:nvPr/>
          </p:nvSpPr>
          <p:spPr>
            <a:xfrm flipH="1">
              <a:off x="7113463" y="5"/>
              <a:ext cx="1015200" cy="1015200"/>
            </a:xfrm>
            <a:prstGeom prst="rtTriangl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73" name="Google Shape;73;p11"/>
            <p:cNvSpPr/>
            <p:nvPr/>
          </p:nvSpPr>
          <p:spPr>
            <a:xfrm rot="10800000" flipH="1">
              <a:off x="7113588" y="107"/>
              <a:ext cx="1015200" cy="1015200"/>
            </a:xfrm>
            <a:prstGeom prst="rtTriangle">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74" name="Google Shape;74;p11"/>
            <p:cNvSpPr/>
            <p:nvPr/>
          </p:nvSpPr>
          <p:spPr>
            <a:xfrm rot="10800000">
              <a:off x="6098378" y="97"/>
              <a:ext cx="1015200" cy="1015200"/>
            </a:xfrm>
            <a:prstGeom prst="rtTriangl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75" name="Google Shape;75;p11"/>
            <p:cNvSpPr/>
            <p:nvPr/>
          </p:nvSpPr>
          <p:spPr>
            <a:xfrm rot="10800000">
              <a:off x="8128789" y="1015375"/>
              <a:ext cx="1015200" cy="1015200"/>
            </a:xfrm>
            <a:prstGeom prst="rtTriangle">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sp>
        <p:nvSpPr>
          <p:cNvPr id="76" name="Google Shape;76;p11"/>
          <p:cNvSpPr txBox="1">
            <a:spLocks noGrp="1"/>
          </p:cNvSpPr>
          <p:nvPr>
            <p:ph type="title" hasCustomPrompt="1"/>
          </p:nvPr>
        </p:nvSpPr>
        <p:spPr>
          <a:xfrm>
            <a:off x="311700" y="1256050"/>
            <a:ext cx="8520600" cy="2030700"/>
          </a:xfrm>
          <a:prstGeom prst="rect">
            <a:avLst/>
          </a:prstGeom>
        </p:spPr>
        <p:txBody>
          <a:bodyPr spcFirstLastPara="1" wrap="square" lIns="91425" tIns="91425" rIns="91425" bIns="91425" anchor="b" anchorCtr="0">
            <a:noAutofit/>
          </a:bodyPr>
          <a:lstStyle>
            <a:lvl1pPr lvl="0" algn="ctr">
              <a:spcBef>
                <a:spcPts val="0"/>
              </a:spcBef>
              <a:spcAft>
                <a:spcPts val="0"/>
              </a:spcAft>
              <a:buClr>
                <a:schemeClr val="lt1"/>
              </a:buClr>
              <a:buSzPts val="12000"/>
              <a:buNone/>
              <a:defRPr sz="12000">
                <a:solidFill>
                  <a:schemeClr val="lt1"/>
                </a:solidFill>
              </a:defRPr>
            </a:lvl1pPr>
            <a:lvl2pPr lvl="1" algn="ctr">
              <a:spcBef>
                <a:spcPts val="0"/>
              </a:spcBef>
              <a:spcAft>
                <a:spcPts val="0"/>
              </a:spcAft>
              <a:buClr>
                <a:schemeClr val="lt1"/>
              </a:buClr>
              <a:buSzPts val="12000"/>
              <a:buNone/>
              <a:defRPr sz="12000">
                <a:solidFill>
                  <a:schemeClr val="lt1"/>
                </a:solidFill>
              </a:defRPr>
            </a:lvl2pPr>
            <a:lvl3pPr lvl="2" algn="ctr">
              <a:spcBef>
                <a:spcPts val="0"/>
              </a:spcBef>
              <a:spcAft>
                <a:spcPts val="0"/>
              </a:spcAft>
              <a:buClr>
                <a:schemeClr val="lt1"/>
              </a:buClr>
              <a:buSzPts val="12000"/>
              <a:buNone/>
              <a:defRPr sz="12000">
                <a:solidFill>
                  <a:schemeClr val="lt1"/>
                </a:solidFill>
              </a:defRPr>
            </a:lvl3pPr>
            <a:lvl4pPr lvl="3" algn="ctr">
              <a:spcBef>
                <a:spcPts val="0"/>
              </a:spcBef>
              <a:spcAft>
                <a:spcPts val="0"/>
              </a:spcAft>
              <a:buClr>
                <a:schemeClr val="lt1"/>
              </a:buClr>
              <a:buSzPts val="12000"/>
              <a:buNone/>
              <a:defRPr sz="12000">
                <a:solidFill>
                  <a:schemeClr val="lt1"/>
                </a:solidFill>
              </a:defRPr>
            </a:lvl4pPr>
            <a:lvl5pPr lvl="4" algn="ctr">
              <a:spcBef>
                <a:spcPts val="0"/>
              </a:spcBef>
              <a:spcAft>
                <a:spcPts val="0"/>
              </a:spcAft>
              <a:buClr>
                <a:schemeClr val="lt1"/>
              </a:buClr>
              <a:buSzPts val="12000"/>
              <a:buNone/>
              <a:defRPr sz="12000">
                <a:solidFill>
                  <a:schemeClr val="lt1"/>
                </a:solidFill>
              </a:defRPr>
            </a:lvl5pPr>
            <a:lvl6pPr lvl="5" algn="ctr">
              <a:spcBef>
                <a:spcPts val="0"/>
              </a:spcBef>
              <a:spcAft>
                <a:spcPts val="0"/>
              </a:spcAft>
              <a:buClr>
                <a:schemeClr val="lt1"/>
              </a:buClr>
              <a:buSzPts val="12000"/>
              <a:buNone/>
              <a:defRPr sz="12000">
                <a:solidFill>
                  <a:schemeClr val="lt1"/>
                </a:solidFill>
              </a:defRPr>
            </a:lvl6pPr>
            <a:lvl7pPr lvl="6" algn="ctr">
              <a:spcBef>
                <a:spcPts val="0"/>
              </a:spcBef>
              <a:spcAft>
                <a:spcPts val="0"/>
              </a:spcAft>
              <a:buClr>
                <a:schemeClr val="lt1"/>
              </a:buClr>
              <a:buSzPts val="12000"/>
              <a:buNone/>
              <a:defRPr sz="12000">
                <a:solidFill>
                  <a:schemeClr val="lt1"/>
                </a:solidFill>
              </a:defRPr>
            </a:lvl7pPr>
            <a:lvl8pPr lvl="7" algn="ctr">
              <a:spcBef>
                <a:spcPts val="0"/>
              </a:spcBef>
              <a:spcAft>
                <a:spcPts val="0"/>
              </a:spcAft>
              <a:buClr>
                <a:schemeClr val="lt1"/>
              </a:buClr>
              <a:buSzPts val="12000"/>
              <a:buNone/>
              <a:defRPr sz="12000">
                <a:solidFill>
                  <a:schemeClr val="lt1"/>
                </a:solidFill>
              </a:defRPr>
            </a:lvl8pPr>
            <a:lvl9pPr lvl="8" algn="ctr">
              <a:spcBef>
                <a:spcPts val="0"/>
              </a:spcBef>
              <a:spcAft>
                <a:spcPts val="0"/>
              </a:spcAft>
              <a:buClr>
                <a:schemeClr val="lt1"/>
              </a:buClr>
              <a:buSzPts val="12000"/>
              <a:buNone/>
              <a:defRPr sz="12000">
                <a:solidFill>
                  <a:schemeClr val="lt1"/>
                </a:solidFill>
              </a:defRPr>
            </a:lvl9pPr>
          </a:lstStyle>
          <a:p>
            <a:r>
              <a:t>xx%</a:t>
            </a:r>
          </a:p>
        </p:txBody>
      </p:sp>
      <p:sp>
        <p:nvSpPr>
          <p:cNvPr id="77" name="Google Shape;77;p11"/>
          <p:cNvSpPr txBox="1">
            <a:spLocks noGrp="1"/>
          </p:cNvSpPr>
          <p:nvPr>
            <p:ph type="body" idx="1"/>
          </p:nvPr>
        </p:nvSpPr>
        <p:spPr>
          <a:xfrm>
            <a:off x="311700" y="3369225"/>
            <a:ext cx="8520600" cy="1281900"/>
          </a:xfrm>
          <a:prstGeom prst="rect">
            <a:avLst/>
          </a:prstGeom>
        </p:spPr>
        <p:txBody>
          <a:bodyPr spcFirstLastPara="1" wrap="square" lIns="91425" tIns="91425" rIns="91425" bIns="91425" anchor="t" anchorCtr="0">
            <a:noAutofit/>
          </a:bodyPr>
          <a:lstStyle>
            <a:lvl1pPr marL="457200" lvl="0" indent="-342900" algn="ctr">
              <a:spcBef>
                <a:spcPts val="0"/>
              </a:spcBef>
              <a:spcAft>
                <a:spcPts val="0"/>
              </a:spcAft>
              <a:buClr>
                <a:schemeClr val="lt1"/>
              </a:buClr>
              <a:buSzPts val="1800"/>
              <a:buChar char="●"/>
              <a:defRPr>
                <a:solidFill>
                  <a:schemeClr val="lt1"/>
                </a:solidFill>
              </a:defRPr>
            </a:lvl1pPr>
            <a:lvl2pPr marL="914400" lvl="1" indent="-317500" algn="ctr">
              <a:spcBef>
                <a:spcPts val="1600"/>
              </a:spcBef>
              <a:spcAft>
                <a:spcPts val="0"/>
              </a:spcAft>
              <a:buClr>
                <a:schemeClr val="lt1"/>
              </a:buClr>
              <a:buSzPts val="1400"/>
              <a:buChar char="○"/>
              <a:defRPr>
                <a:solidFill>
                  <a:schemeClr val="lt1"/>
                </a:solidFill>
              </a:defRPr>
            </a:lvl2pPr>
            <a:lvl3pPr marL="1371600" lvl="2" indent="-317500" algn="ctr">
              <a:spcBef>
                <a:spcPts val="1600"/>
              </a:spcBef>
              <a:spcAft>
                <a:spcPts val="0"/>
              </a:spcAft>
              <a:buClr>
                <a:schemeClr val="lt1"/>
              </a:buClr>
              <a:buSzPts val="1400"/>
              <a:buChar char="■"/>
              <a:defRPr>
                <a:solidFill>
                  <a:schemeClr val="lt1"/>
                </a:solidFill>
              </a:defRPr>
            </a:lvl3pPr>
            <a:lvl4pPr marL="1828800" lvl="3" indent="-317500" algn="ctr">
              <a:spcBef>
                <a:spcPts val="1600"/>
              </a:spcBef>
              <a:spcAft>
                <a:spcPts val="0"/>
              </a:spcAft>
              <a:buClr>
                <a:schemeClr val="lt1"/>
              </a:buClr>
              <a:buSzPts val="1400"/>
              <a:buChar char="●"/>
              <a:defRPr>
                <a:solidFill>
                  <a:schemeClr val="lt1"/>
                </a:solidFill>
              </a:defRPr>
            </a:lvl4pPr>
            <a:lvl5pPr marL="2286000" lvl="4" indent="-317500" algn="ctr">
              <a:spcBef>
                <a:spcPts val="1600"/>
              </a:spcBef>
              <a:spcAft>
                <a:spcPts val="0"/>
              </a:spcAft>
              <a:buClr>
                <a:schemeClr val="lt1"/>
              </a:buClr>
              <a:buSzPts val="1400"/>
              <a:buChar char="○"/>
              <a:defRPr>
                <a:solidFill>
                  <a:schemeClr val="lt1"/>
                </a:solidFill>
              </a:defRPr>
            </a:lvl5pPr>
            <a:lvl6pPr marL="2743200" lvl="5" indent="-317500" algn="ctr">
              <a:spcBef>
                <a:spcPts val="1600"/>
              </a:spcBef>
              <a:spcAft>
                <a:spcPts val="0"/>
              </a:spcAft>
              <a:buClr>
                <a:schemeClr val="lt1"/>
              </a:buClr>
              <a:buSzPts val="1400"/>
              <a:buChar char="■"/>
              <a:defRPr>
                <a:solidFill>
                  <a:schemeClr val="lt1"/>
                </a:solidFill>
              </a:defRPr>
            </a:lvl6pPr>
            <a:lvl7pPr marL="3200400" lvl="6" indent="-317500" algn="ctr">
              <a:spcBef>
                <a:spcPts val="1600"/>
              </a:spcBef>
              <a:spcAft>
                <a:spcPts val="0"/>
              </a:spcAft>
              <a:buClr>
                <a:schemeClr val="lt1"/>
              </a:buClr>
              <a:buSzPts val="1400"/>
              <a:buChar char="●"/>
              <a:defRPr>
                <a:solidFill>
                  <a:schemeClr val="lt1"/>
                </a:solidFill>
              </a:defRPr>
            </a:lvl7pPr>
            <a:lvl8pPr marL="3657600" lvl="7" indent="-317500" algn="ctr">
              <a:spcBef>
                <a:spcPts val="1600"/>
              </a:spcBef>
              <a:spcAft>
                <a:spcPts val="0"/>
              </a:spcAft>
              <a:buClr>
                <a:schemeClr val="lt1"/>
              </a:buClr>
              <a:buSzPts val="1400"/>
              <a:buChar char="○"/>
              <a:defRPr>
                <a:solidFill>
                  <a:schemeClr val="lt1"/>
                </a:solidFill>
              </a:defRPr>
            </a:lvl8pPr>
            <a:lvl9pPr marL="4114800" lvl="8" indent="-317500" algn="ctr">
              <a:spcBef>
                <a:spcPts val="1600"/>
              </a:spcBef>
              <a:spcAft>
                <a:spcPts val="1600"/>
              </a:spcAft>
              <a:buClr>
                <a:schemeClr val="lt1"/>
              </a:buClr>
              <a:buSzPts val="1400"/>
              <a:buChar char="■"/>
              <a:defRPr>
                <a:solidFill>
                  <a:schemeClr val="lt1"/>
                </a:solidFill>
              </a:defRPr>
            </a:lvl9pPr>
          </a:lstStyle>
          <a:p>
            <a:endParaRPr/>
          </a:p>
        </p:txBody>
      </p:sp>
      <p:sp>
        <p:nvSpPr>
          <p:cNvPr id="78" name="Google Shape;78;p11"/>
          <p:cNvSpPr txBox="1">
            <a:spLocks noGrp="1"/>
          </p:cNvSpPr>
          <p:nvPr>
            <p:ph type="sldNum" idx="12"/>
          </p:nvPr>
        </p:nvSpPr>
        <p:spPr>
          <a:xfrm>
            <a:off x="8460431" y="4651190"/>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79"/>
        <p:cNvGrpSpPr/>
        <p:nvPr/>
      </p:nvGrpSpPr>
      <p:grpSpPr>
        <a:xfrm>
          <a:off x="0" y="0"/>
          <a:ext cx="0" cy="0"/>
          <a:chOff x="0" y="0"/>
          <a:chExt cx="0" cy="0"/>
        </a:xfrm>
      </p:grpSpPr>
      <p:sp>
        <p:nvSpPr>
          <p:cNvPr id="80" name="Google Shape;80;p12"/>
          <p:cNvSpPr txBox="1">
            <a:spLocks noGrp="1"/>
          </p:cNvSpPr>
          <p:nvPr>
            <p:ph type="sldNum" idx="12"/>
          </p:nvPr>
        </p:nvSpPr>
        <p:spPr>
          <a:xfrm>
            <a:off x="8460431" y="4651190"/>
            <a:ext cx="548700" cy="393600"/>
          </a:xfrm>
          <a:prstGeom prst="rect">
            <a:avLst/>
          </a:prstGeom>
        </p:spPr>
        <p:txBody>
          <a:bodyPr spcFirstLastPara="1" wrap="square" lIns="91425" tIns="91425" rIns="91425" bIns="91425" anchor="ctr" anchorCtr="0">
            <a:noAutofit/>
          </a:bodyPr>
          <a:lstStyle>
            <a:lvl1pPr lvl="0">
              <a:buNone/>
              <a:defRPr>
                <a:solidFill>
                  <a:schemeClr val="dk2"/>
                </a:solidFill>
              </a:defRPr>
            </a:lvl1pPr>
            <a:lvl2pPr lvl="1">
              <a:buNone/>
              <a:defRPr>
                <a:solidFill>
                  <a:schemeClr val="dk2"/>
                </a:solidFill>
              </a:defRPr>
            </a:lvl2pPr>
            <a:lvl3pPr lvl="2">
              <a:buNone/>
              <a:defRPr>
                <a:solidFill>
                  <a:schemeClr val="dk2"/>
                </a:solidFill>
              </a:defRPr>
            </a:lvl3pPr>
            <a:lvl4pPr lvl="3">
              <a:buNone/>
              <a:defRPr>
                <a:solidFill>
                  <a:schemeClr val="dk2"/>
                </a:solidFill>
              </a:defRPr>
            </a:lvl4pPr>
            <a:lvl5pPr lvl="4">
              <a:buNone/>
              <a:defRPr>
                <a:solidFill>
                  <a:schemeClr val="dk2"/>
                </a:solidFill>
              </a:defRPr>
            </a:lvl5pPr>
            <a:lvl6pPr lvl="5">
              <a:buNone/>
              <a:defRPr>
                <a:solidFill>
                  <a:schemeClr val="dk2"/>
                </a:solidFill>
              </a:defRPr>
            </a:lvl6pPr>
            <a:lvl7pPr lvl="6">
              <a:buNone/>
              <a:defRPr>
                <a:solidFill>
                  <a:schemeClr val="dk2"/>
                </a:solidFill>
              </a:defRPr>
            </a:lvl7pPr>
            <a:lvl8pPr lvl="7">
              <a:buNone/>
              <a:defRPr>
                <a:solidFill>
                  <a:schemeClr val="dk2"/>
                </a:solidFill>
              </a:defRPr>
            </a:lvl8pPr>
            <a:lvl9pPr lvl="8">
              <a:buNone/>
              <a:defRPr>
                <a:solidFill>
                  <a:schemeClr val="dk2"/>
                </a:solidFill>
              </a:defRPr>
            </a:lvl9pPr>
          </a:lstStyle>
          <a:p>
            <a:pPr marL="0" lvl="0" indent="0" algn="r" rtl="0">
              <a:spcBef>
                <a:spcPts val="0"/>
              </a:spcBef>
              <a:spcAft>
                <a:spcPts val="0"/>
              </a:spcAft>
              <a:buNone/>
            </a:pPr>
            <a:fld id="{00000000-1234-1234-1234-123412341234}" type="slidenum">
              <a:rPr lang="en-GB"/>
              <a:t>‹#›</a:t>
            </a:fld>
            <a:endParaRPr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bg>
      <p:bgPr>
        <a:solidFill>
          <a:schemeClr val="dk1"/>
        </a:solidFill>
        <a:effectLst/>
      </p:bgPr>
    </p:bg>
    <p:spTree>
      <p:nvGrpSpPr>
        <p:cNvPr id="1" name="Shape 19"/>
        <p:cNvGrpSpPr/>
        <p:nvPr/>
      </p:nvGrpSpPr>
      <p:grpSpPr>
        <a:xfrm>
          <a:off x="0" y="0"/>
          <a:ext cx="0" cy="0"/>
          <a:chOff x="0" y="0"/>
          <a:chExt cx="0" cy="0"/>
        </a:xfrm>
      </p:grpSpPr>
      <p:grpSp>
        <p:nvGrpSpPr>
          <p:cNvPr id="20" name="Google Shape;20;p3"/>
          <p:cNvGrpSpPr/>
          <p:nvPr/>
        </p:nvGrpSpPr>
        <p:grpSpPr>
          <a:xfrm>
            <a:off x="6098378" y="5"/>
            <a:ext cx="3045625" cy="2030570"/>
            <a:chOff x="6098378" y="5"/>
            <a:chExt cx="3045625" cy="2030570"/>
          </a:xfrm>
        </p:grpSpPr>
        <p:sp>
          <p:nvSpPr>
            <p:cNvPr id="21" name="Google Shape;21;p3"/>
            <p:cNvSpPr/>
            <p:nvPr/>
          </p:nvSpPr>
          <p:spPr>
            <a:xfrm>
              <a:off x="8128803" y="16"/>
              <a:ext cx="1015200" cy="10152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2" name="Google Shape;22;p3"/>
            <p:cNvSpPr/>
            <p:nvPr/>
          </p:nvSpPr>
          <p:spPr>
            <a:xfrm flipH="1">
              <a:off x="7113463" y="5"/>
              <a:ext cx="1015200" cy="1015200"/>
            </a:xfrm>
            <a:prstGeom prst="rtTriangl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3" name="Google Shape;23;p3"/>
            <p:cNvSpPr/>
            <p:nvPr/>
          </p:nvSpPr>
          <p:spPr>
            <a:xfrm rot="10800000" flipH="1">
              <a:off x="7113588" y="107"/>
              <a:ext cx="1015200" cy="1015200"/>
            </a:xfrm>
            <a:prstGeom prst="rtTriangle">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4" name="Google Shape;24;p3"/>
            <p:cNvSpPr/>
            <p:nvPr/>
          </p:nvSpPr>
          <p:spPr>
            <a:xfrm rot="10800000">
              <a:off x="6098378" y="97"/>
              <a:ext cx="1015200" cy="1015200"/>
            </a:xfrm>
            <a:prstGeom prst="rtTriangl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5" name="Google Shape;25;p3"/>
            <p:cNvSpPr/>
            <p:nvPr/>
          </p:nvSpPr>
          <p:spPr>
            <a:xfrm rot="10800000">
              <a:off x="8128789" y="1015375"/>
              <a:ext cx="1015200" cy="1015200"/>
            </a:xfrm>
            <a:prstGeom prst="rtTriangle">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sp>
        <p:nvSpPr>
          <p:cNvPr id="26" name="Google Shape;26;p3"/>
          <p:cNvSpPr txBox="1">
            <a:spLocks noGrp="1"/>
          </p:cNvSpPr>
          <p:nvPr>
            <p:ph type="title"/>
          </p:nvPr>
        </p:nvSpPr>
        <p:spPr>
          <a:xfrm>
            <a:off x="598100" y="2152347"/>
            <a:ext cx="8222100" cy="838800"/>
          </a:xfrm>
          <a:prstGeom prst="rect">
            <a:avLst/>
          </a:prstGeom>
        </p:spPr>
        <p:txBody>
          <a:bodyPr spcFirstLastPara="1" wrap="square" lIns="91425" tIns="91425" rIns="91425" bIns="91425" anchor="ctr" anchorCtr="0">
            <a:noAutofit/>
          </a:bodyPr>
          <a:lstStyle>
            <a:lvl1pPr lvl="0">
              <a:spcBef>
                <a:spcPts val="0"/>
              </a:spcBef>
              <a:spcAft>
                <a:spcPts val="0"/>
              </a:spcAft>
              <a:buClr>
                <a:schemeClr val="lt1"/>
              </a:buClr>
              <a:buSzPts val="4200"/>
              <a:buNone/>
              <a:defRPr sz="4200">
                <a:solidFill>
                  <a:schemeClr val="lt1"/>
                </a:solidFill>
              </a:defRPr>
            </a:lvl1pPr>
            <a:lvl2pPr lvl="1">
              <a:spcBef>
                <a:spcPts val="0"/>
              </a:spcBef>
              <a:spcAft>
                <a:spcPts val="0"/>
              </a:spcAft>
              <a:buClr>
                <a:schemeClr val="lt1"/>
              </a:buClr>
              <a:buSzPts val="4200"/>
              <a:buNone/>
              <a:defRPr sz="4200">
                <a:solidFill>
                  <a:schemeClr val="lt1"/>
                </a:solidFill>
              </a:defRPr>
            </a:lvl2pPr>
            <a:lvl3pPr lvl="2">
              <a:spcBef>
                <a:spcPts val="0"/>
              </a:spcBef>
              <a:spcAft>
                <a:spcPts val="0"/>
              </a:spcAft>
              <a:buClr>
                <a:schemeClr val="lt1"/>
              </a:buClr>
              <a:buSzPts val="4200"/>
              <a:buNone/>
              <a:defRPr sz="4200">
                <a:solidFill>
                  <a:schemeClr val="lt1"/>
                </a:solidFill>
              </a:defRPr>
            </a:lvl3pPr>
            <a:lvl4pPr lvl="3">
              <a:spcBef>
                <a:spcPts val="0"/>
              </a:spcBef>
              <a:spcAft>
                <a:spcPts val="0"/>
              </a:spcAft>
              <a:buClr>
                <a:schemeClr val="lt1"/>
              </a:buClr>
              <a:buSzPts val="4200"/>
              <a:buNone/>
              <a:defRPr sz="4200">
                <a:solidFill>
                  <a:schemeClr val="lt1"/>
                </a:solidFill>
              </a:defRPr>
            </a:lvl4pPr>
            <a:lvl5pPr lvl="4">
              <a:spcBef>
                <a:spcPts val="0"/>
              </a:spcBef>
              <a:spcAft>
                <a:spcPts val="0"/>
              </a:spcAft>
              <a:buClr>
                <a:schemeClr val="lt1"/>
              </a:buClr>
              <a:buSzPts val="4200"/>
              <a:buNone/>
              <a:defRPr sz="4200">
                <a:solidFill>
                  <a:schemeClr val="lt1"/>
                </a:solidFill>
              </a:defRPr>
            </a:lvl5pPr>
            <a:lvl6pPr lvl="5">
              <a:spcBef>
                <a:spcPts val="0"/>
              </a:spcBef>
              <a:spcAft>
                <a:spcPts val="0"/>
              </a:spcAft>
              <a:buClr>
                <a:schemeClr val="lt1"/>
              </a:buClr>
              <a:buSzPts val="4200"/>
              <a:buNone/>
              <a:defRPr sz="4200">
                <a:solidFill>
                  <a:schemeClr val="lt1"/>
                </a:solidFill>
              </a:defRPr>
            </a:lvl6pPr>
            <a:lvl7pPr lvl="6">
              <a:spcBef>
                <a:spcPts val="0"/>
              </a:spcBef>
              <a:spcAft>
                <a:spcPts val="0"/>
              </a:spcAft>
              <a:buClr>
                <a:schemeClr val="lt1"/>
              </a:buClr>
              <a:buSzPts val="4200"/>
              <a:buNone/>
              <a:defRPr sz="4200">
                <a:solidFill>
                  <a:schemeClr val="lt1"/>
                </a:solidFill>
              </a:defRPr>
            </a:lvl7pPr>
            <a:lvl8pPr lvl="7">
              <a:spcBef>
                <a:spcPts val="0"/>
              </a:spcBef>
              <a:spcAft>
                <a:spcPts val="0"/>
              </a:spcAft>
              <a:buClr>
                <a:schemeClr val="lt1"/>
              </a:buClr>
              <a:buSzPts val="4200"/>
              <a:buNone/>
              <a:defRPr sz="4200">
                <a:solidFill>
                  <a:schemeClr val="lt1"/>
                </a:solidFill>
              </a:defRPr>
            </a:lvl8pPr>
            <a:lvl9pPr lvl="8">
              <a:spcBef>
                <a:spcPts val="0"/>
              </a:spcBef>
              <a:spcAft>
                <a:spcPts val="0"/>
              </a:spcAft>
              <a:buClr>
                <a:schemeClr val="lt1"/>
              </a:buClr>
              <a:buSzPts val="4200"/>
              <a:buNone/>
              <a:defRPr sz="4200">
                <a:solidFill>
                  <a:schemeClr val="lt1"/>
                </a:solidFill>
              </a:defRPr>
            </a:lvl9pPr>
          </a:lstStyle>
          <a:p>
            <a:endParaRPr/>
          </a:p>
        </p:txBody>
      </p:sp>
      <p:sp>
        <p:nvSpPr>
          <p:cNvPr id="27" name="Google Shape;27;p3"/>
          <p:cNvSpPr txBox="1">
            <a:spLocks noGrp="1"/>
          </p:cNvSpPr>
          <p:nvPr>
            <p:ph type="sldNum" idx="12"/>
          </p:nvPr>
        </p:nvSpPr>
        <p:spPr>
          <a:xfrm>
            <a:off x="8460431" y="4651190"/>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28"/>
        <p:cNvGrpSpPr/>
        <p:nvPr/>
      </p:nvGrpSpPr>
      <p:grpSpPr>
        <a:xfrm>
          <a:off x="0" y="0"/>
          <a:ext cx="0" cy="0"/>
          <a:chOff x="0" y="0"/>
          <a:chExt cx="0" cy="0"/>
        </a:xfrm>
      </p:grpSpPr>
      <p:grpSp>
        <p:nvGrpSpPr>
          <p:cNvPr id="29" name="Google Shape;29;p4"/>
          <p:cNvGrpSpPr/>
          <p:nvPr/>
        </p:nvGrpSpPr>
        <p:grpSpPr>
          <a:xfrm>
            <a:off x="0" y="3903669"/>
            <a:ext cx="9144000" cy="1239925"/>
            <a:chOff x="0" y="3903669"/>
            <a:chExt cx="9144000" cy="1239925"/>
          </a:xfrm>
        </p:grpSpPr>
        <p:sp>
          <p:nvSpPr>
            <p:cNvPr id="30" name="Google Shape;30;p4"/>
            <p:cNvSpPr/>
            <p:nvPr/>
          </p:nvSpPr>
          <p:spPr>
            <a:xfrm>
              <a:off x="8154895" y="3903669"/>
              <a:ext cx="989100" cy="987900"/>
            </a:xfrm>
            <a:prstGeom prst="rtTriangle">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1" name="Google Shape;31;p4"/>
            <p:cNvSpPr/>
            <p:nvPr/>
          </p:nvSpPr>
          <p:spPr>
            <a:xfrm flipH="1">
              <a:off x="6181163" y="3903669"/>
              <a:ext cx="989100" cy="987900"/>
            </a:xfrm>
            <a:prstGeom prst="rtTriangle">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2" name="Google Shape;32;p4"/>
            <p:cNvSpPr/>
            <p:nvPr/>
          </p:nvSpPr>
          <p:spPr>
            <a:xfrm>
              <a:off x="7170274" y="3903669"/>
              <a:ext cx="989100" cy="987900"/>
            </a:xfrm>
            <a:prstGeom prst="rect">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3" name="Google Shape;33;p4"/>
            <p:cNvSpPr/>
            <p:nvPr/>
          </p:nvSpPr>
          <p:spPr>
            <a:xfrm rot="10800000">
              <a:off x="8154757" y="3903682"/>
              <a:ext cx="989100" cy="987900"/>
            </a:xfrm>
            <a:prstGeom prst="rtTriangl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4" name="Google Shape;34;p4"/>
            <p:cNvSpPr/>
            <p:nvPr/>
          </p:nvSpPr>
          <p:spPr>
            <a:xfrm>
              <a:off x="0" y="4891594"/>
              <a:ext cx="9144000" cy="2520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sp>
        <p:nvSpPr>
          <p:cNvPr id="35" name="Google Shape;35;p4"/>
          <p:cNvSpPr txBox="1">
            <a:spLocks noGrp="1"/>
          </p:cNvSpPr>
          <p:nvPr>
            <p:ph type="title"/>
          </p:nvPr>
        </p:nvSpPr>
        <p:spPr>
          <a:xfrm>
            <a:off x="311700" y="410000"/>
            <a:ext cx="8520600" cy="607800"/>
          </a:xfrm>
          <a:prstGeom prst="rect">
            <a:avLst/>
          </a:prstGeom>
        </p:spPr>
        <p:txBody>
          <a:bodyPr spcFirstLastPara="1" wrap="square" lIns="91425" tIns="91425" rIns="91425" bIns="91425" anchor="t" anchorCtr="0">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a:endParaRPr/>
          </a:p>
        </p:txBody>
      </p:sp>
      <p:sp>
        <p:nvSpPr>
          <p:cNvPr id="36" name="Google Shape;36;p4"/>
          <p:cNvSpPr txBox="1">
            <a:spLocks noGrp="1"/>
          </p:cNvSpPr>
          <p:nvPr>
            <p:ph type="body" idx="1"/>
          </p:nvPr>
        </p:nvSpPr>
        <p:spPr>
          <a:xfrm>
            <a:off x="311700" y="1521125"/>
            <a:ext cx="8520600" cy="3047700"/>
          </a:xfrm>
          <a:prstGeom prst="rect">
            <a:avLst/>
          </a:prstGeom>
        </p:spPr>
        <p:txBody>
          <a:bodyPr spcFirstLastPara="1" wrap="square" lIns="91425" tIns="91425" rIns="91425" bIns="91425" anchor="t"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37" name="Google Shape;37;p4"/>
          <p:cNvSpPr txBox="1">
            <a:spLocks noGrp="1"/>
          </p:cNvSpPr>
          <p:nvPr>
            <p:ph type="sldNum" idx="12"/>
          </p:nvPr>
        </p:nvSpPr>
        <p:spPr>
          <a:xfrm>
            <a:off x="8460431" y="4651190"/>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38"/>
        <p:cNvGrpSpPr/>
        <p:nvPr/>
      </p:nvGrpSpPr>
      <p:grpSpPr>
        <a:xfrm>
          <a:off x="0" y="0"/>
          <a:ext cx="0" cy="0"/>
          <a:chOff x="0" y="0"/>
          <a:chExt cx="0" cy="0"/>
        </a:xfrm>
      </p:grpSpPr>
      <p:sp>
        <p:nvSpPr>
          <p:cNvPr id="39" name="Google Shape;39;p5"/>
          <p:cNvSpPr txBox="1">
            <a:spLocks noGrp="1"/>
          </p:cNvSpPr>
          <p:nvPr>
            <p:ph type="title"/>
          </p:nvPr>
        </p:nvSpPr>
        <p:spPr>
          <a:xfrm>
            <a:off x="311700" y="410000"/>
            <a:ext cx="8520600" cy="607800"/>
          </a:xfrm>
          <a:prstGeom prst="rect">
            <a:avLst/>
          </a:prstGeom>
        </p:spPr>
        <p:txBody>
          <a:bodyPr spcFirstLastPara="1" wrap="square" lIns="91425" tIns="91425" rIns="91425" bIns="91425" anchor="t" anchorCtr="0">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a:endParaRPr/>
          </a:p>
        </p:txBody>
      </p:sp>
      <p:sp>
        <p:nvSpPr>
          <p:cNvPr id="40" name="Google Shape;40;p5"/>
          <p:cNvSpPr txBox="1">
            <a:spLocks noGrp="1"/>
          </p:cNvSpPr>
          <p:nvPr>
            <p:ph type="body" idx="1"/>
          </p:nvPr>
        </p:nvSpPr>
        <p:spPr>
          <a:xfrm>
            <a:off x="311700" y="1229975"/>
            <a:ext cx="3999900" cy="33390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41" name="Google Shape;41;p5"/>
          <p:cNvSpPr txBox="1">
            <a:spLocks noGrp="1"/>
          </p:cNvSpPr>
          <p:nvPr>
            <p:ph type="body" idx="2"/>
          </p:nvPr>
        </p:nvSpPr>
        <p:spPr>
          <a:xfrm>
            <a:off x="4832400" y="1229975"/>
            <a:ext cx="3999900" cy="33390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42" name="Google Shape;42;p5"/>
          <p:cNvSpPr txBox="1">
            <a:spLocks noGrp="1"/>
          </p:cNvSpPr>
          <p:nvPr>
            <p:ph type="sldNum" idx="12"/>
          </p:nvPr>
        </p:nvSpPr>
        <p:spPr>
          <a:xfrm>
            <a:off x="8460431" y="4651190"/>
            <a:ext cx="548700" cy="393600"/>
          </a:xfrm>
          <a:prstGeom prst="rect">
            <a:avLst/>
          </a:prstGeom>
        </p:spPr>
        <p:txBody>
          <a:bodyPr spcFirstLastPara="1" wrap="square" lIns="91425" tIns="91425" rIns="91425" bIns="91425" anchor="ctr" anchorCtr="0">
            <a:noAutofit/>
          </a:bodyPr>
          <a:lstStyle>
            <a:lvl1pPr lvl="0">
              <a:buNone/>
              <a:defRPr>
                <a:solidFill>
                  <a:schemeClr val="dk2"/>
                </a:solidFill>
              </a:defRPr>
            </a:lvl1pPr>
            <a:lvl2pPr lvl="1">
              <a:buNone/>
              <a:defRPr>
                <a:solidFill>
                  <a:schemeClr val="dk2"/>
                </a:solidFill>
              </a:defRPr>
            </a:lvl2pPr>
            <a:lvl3pPr lvl="2">
              <a:buNone/>
              <a:defRPr>
                <a:solidFill>
                  <a:schemeClr val="dk2"/>
                </a:solidFill>
              </a:defRPr>
            </a:lvl3pPr>
            <a:lvl4pPr lvl="3">
              <a:buNone/>
              <a:defRPr>
                <a:solidFill>
                  <a:schemeClr val="dk2"/>
                </a:solidFill>
              </a:defRPr>
            </a:lvl4pPr>
            <a:lvl5pPr lvl="4">
              <a:buNone/>
              <a:defRPr>
                <a:solidFill>
                  <a:schemeClr val="dk2"/>
                </a:solidFill>
              </a:defRPr>
            </a:lvl5pPr>
            <a:lvl6pPr lvl="5">
              <a:buNone/>
              <a:defRPr>
                <a:solidFill>
                  <a:schemeClr val="dk2"/>
                </a:solidFill>
              </a:defRPr>
            </a:lvl6pPr>
            <a:lvl7pPr lvl="6">
              <a:buNone/>
              <a:defRPr>
                <a:solidFill>
                  <a:schemeClr val="dk2"/>
                </a:solidFill>
              </a:defRPr>
            </a:lvl7pPr>
            <a:lvl8pPr lvl="7">
              <a:buNone/>
              <a:defRPr>
                <a:solidFill>
                  <a:schemeClr val="dk2"/>
                </a:solidFill>
              </a:defRPr>
            </a:lvl8pPr>
            <a:lvl9pPr lvl="8">
              <a:buNone/>
              <a:defRPr>
                <a:solidFill>
                  <a:schemeClr val="dk2"/>
                </a:solidFill>
              </a:defRPr>
            </a:lvl9pPr>
          </a:lstStyle>
          <a:p>
            <a:pPr marL="0" lvl="0" indent="0" algn="r" rtl="0">
              <a:spcBef>
                <a:spcPts val="0"/>
              </a:spcBef>
              <a:spcAft>
                <a:spcPts val="0"/>
              </a:spcAft>
              <a:buNone/>
            </a:pPr>
            <a:fld id="{00000000-1234-1234-1234-123412341234}" type="slidenum">
              <a:rPr lang="en-GB"/>
              <a:t>‹#›</a:t>
            </a:fld>
            <a:endParaRPr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3"/>
        <p:cNvGrpSpPr/>
        <p:nvPr/>
      </p:nvGrpSpPr>
      <p:grpSpPr>
        <a:xfrm>
          <a:off x="0" y="0"/>
          <a:ext cx="0" cy="0"/>
          <a:chOff x="0" y="0"/>
          <a:chExt cx="0" cy="0"/>
        </a:xfrm>
      </p:grpSpPr>
      <p:sp>
        <p:nvSpPr>
          <p:cNvPr id="44" name="Google Shape;44;p6"/>
          <p:cNvSpPr txBox="1">
            <a:spLocks noGrp="1"/>
          </p:cNvSpPr>
          <p:nvPr>
            <p:ph type="title"/>
          </p:nvPr>
        </p:nvSpPr>
        <p:spPr>
          <a:xfrm>
            <a:off x="311700" y="410000"/>
            <a:ext cx="8520600" cy="607800"/>
          </a:xfrm>
          <a:prstGeom prst="rect">
            <a:avLst/>
          </a:prstGeom>
        </p:spPr>
        <p:txBody>
          <a:bodyPr spcFirstLastPara="1" wrap="square" lIns="91425" tIns="91425" rIns="91425" bIns="91425" anchor="t" anchorCtr="0">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a:endParaRPr/>
          </a:p>
        </p:txBody>
      </p:sp>
      <p:sp>
        <p:nvSpPr>
          <p:cNvPr id="45" name="Google Shape;45;p6"/>
          <p:cNvSpPr txBox="1">
            <a:spLocks noGrp="1"/>
          </p:cNvSpPr>
          <p:nvPr>
            <p:ph type="sldNum" idx="12"/>
          </p:nvPr>
        </p:nvSpPr>
        <p:spPr>
          <a:xfrm>
            <a:off x="8460431" y="4651190"/>
            <a:ext cx="548700" cy="393600"/>
          </a:xfrm>
          <a:prstGeom prst="rect">
            <a:avLst/>
          </a:prstGeom>
        </p:spPr>
        <p:txBody>
          <a:bodyPr spcFirstLastPara="1" wrap="square" lIns="91425" tIns="91425" rIns="91425" bIns="91425" anchor="ctr" anchorCtr="0">
            <a:noAutofit/>
          </a:bodyPr>
          <a:lstStyle>
            <a:lvl1pPr lvl="0">
              <a:buNone/>
              <a:defRPr>
                <a:solidFill>
                  <a:schemeClr val="dk2"/>
                </a:solidFill>
              </a:defRPr>
            </a:lvl1pPr>
            <a:lvl2pPr lvl="1">
              <a:buNone/>
              <a:defRPr>
                <a:solidFill>
                  <a:schemeClr val="dk2"/>
                </a:solidFill>
              </a:defRPr>
            </a:lvl2pPr>
            <a:lvl3pPr lvl="2">
              <a:buNone/>
              <a:defRPr>
                <a:solidFill>
                  <a:schemeClr val="dk2"/>
                </a:solidFill>
              </a:defRPr>
            </a:lvl3pPr>
            <a:lvl4pPr lvl="3">
              <a:buNone/>
              <a:defRPr>
                <a:solidFill>
                  <a:schemeClr val="dk2"/>
                </a:solidFill>
              </a:defRPr>
            </a:lvl4pPr>
            <a:lvl5pPr lvl="4">
              <a:buNone/>
              <a:defRPr>
                <a:solidFill>
                  <a:schemeClr val="dk2"/>
                </a:solidFill>
              </a:defRPr>
            </a:lvl5pPr>
            <a:lvl6pPr lvl="5">
              <a:buNone/>
              <a:defRPr>
                <a:solidFill>
                  <a:schemeClr val="dk2"/>
                </a:solidFill>
              </a:defRPr>
            </a:lvl6pPr>
            <a:lvl7pPr lvl="6">
              <a:buNone/>
              <a:defRPr>
                <a:solidFill>
                  <a:schemeClr val="dk2"/>
                </a:solidFill>
              </a:defRPr>
            </a:lvl7pPr>
            <a:lvl8pPr lvl="7">
              <a:buNone/>
              <a:defRPr>
                <a:solidFill>
                  <a:schemeClr val="dk2"/>
                </a:solidFill>
              </a:defRPr>
            </a:lvl8pPr>
            <a:lvl9pPr lvl="8">
              <a:buNone/>
              <a:defRPr>
                <a:solidFill>
                  <a:schemeClr val="dk2"/>
                </a:solidFill>
              </a:defRPr>
            </a:lvl9pPr>
          </a:lstStyle>
          <a:p>
            <a:pPr marL="0" lvl="0" indent="0" algn="r" rtl="0">
              <a:spcBef>
                <a:spcPts val="0"/>
              </a:spcBef>
              <a:spcAft>
                <a:spcPts val="0"/>
              </a:spcAft>
              <a:buNone/>
            </a:pPr>
            <a:fld id="{00000000-1234-1234-1234-123412341234}" type="slidenum">
              <a:rPr lang="en-GB"/>
              <a:t>‹#›</a:t>
            </a:fld>
            <a:endParaRPr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46"/>
        <p:cNvGrpSpPr/>
        <p:nvPr/>
      </p:nvGrpSpPr>
      <p:grpSpPr>
        <a:xfrm>
          <a:off x="0" y="0"/>
          <a:ext cx="0" cy="0"/>
          <a:chOff x="0" y="0"/>
          <a:chExt cx="0" cy="0"/>
        </a:xfrm>
      </p:grpSpPr>
      <p:sp>
        <p:nvSpPr>
          <p:cNvPr id="47" name="Google Shape;47;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48" name="Google Shape;48;p7"/>
          <p:cNvSpPr txBox="1">
            <a:spLocks noGrp="1"/>
          </p:cNvSpPr>
          <p:nvPr>
            <p:ph type="body" idx="1"/>
          </p:nvPr>
        </p:nvSpPr>
        <p:spPr>
          <a:xfrm>
            <a:off x="311700" y="1465804"/>
            <a:ext cx="2808000" cy="3103200"/>
          </a:xfrm>
          <a:prstGeom prst="rect">
            <a:avLst/>
          </a:prstGeom>
        </p:spPr>
        <p:txBody>
          <a:bodyPr spcFirstLastPara="1" wrap="square" lIns="91425" tIns="91425" rIns="91425" bIns="91425" anchor="t" anchorCtr="0">
            <a:noAutofit/>
          </a:bodyPr>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49" name="Google Shape;49;p7"/>
          <p:cNvSpPr txBox="1">
            <a:spLocks noGrp="1"/>
          </p:cNvSpPr>
          <p:nvPr>
            <p:ph type="sldNum" idx="12"/>
          </p:nvPr>
        </p:nvSpPr>
        <p:spPr>
          <a:xfrm>
            <a:off x="8460431" y="4651190"/>
            <a:ext cx="548700" cy="393600"/>
          </a:xfrm>
          <a:prstGeom prst="rect">
            <a:avLst/>
          </a:prstGeom>
        </p:spPr>
        <p:txBody>
          <a:bodyPr spcFirstLastPara="1" wrap="square" lIns="91425" tIns="91425" rIns="91425" bIns="91425" anchor="ctr" anchorCtr="0">
            <a:noAutofit/>
          </a:bodyPr>
          <a:lstStyle>
            <a:lvl1pPr lvl="0">
              <a:buNone/>
              <a:defRPr>
                <a:solidFill>
                  <a:schemeClr val="dk2"/>
                </a:solidFill>
              </a:defRPr>
            </a:lvl1pPr>
            <a:lvl2pPr lvl="1">
              <a:buNone/>
              <a:defRPr>
                <a:solidFill>
                  <a:schemeClr val="dk2"/>
                </a:solidFill>
              </a:defRPr>
            </a:lvl2pPr>
            <a:lvl3pPr lvl="2">
              <a:buNone/>
              <a:defRPr>
                <a:solidFill>
                  <a:schemeClr val="dk2"/>
                </a:solidFill>
              </a:defRPr>
            </a:lvl3pPr>
            <a:lvl4pPr lvl="3">
              <a:buNone/>
              <a:defRPr>
                <a:solidFill>
                  <a:schemeClr val="dk2"/>
                </a:solidFill>
              </a:defRPr>
            </a:lvl4pPr>
            <a:lvl5pPr lvl="4">
              <a:buNone/>
              <a:defRPr>
                <a:solidFill>
                  <a:schemeClr val="dk2"/>
                </a:solidFill>
              </a:defRPr>
            </a:lvl5pPr>
            <a:lvl6pPr lvl="5">
              <a:buNone/>
              <a:defRPr>
                <a:solidFill>
                  <a:schemeClr val="dk2"/>
                </a:solidFill>
              </a:defRPr>
            </a:lvl6pPr>
            <a:lvl7pPr lvl="6">
              <a:buNone/>
              <a:defRPr>
                <a:solidFill>
                  <a:schemeClr val="dk2"/>
                </a:solidFill>
              </a:defRPr>
            </a:lvl7pPr>
            <a:lvl8pPr lvl="7">
              <a:buNone/>
              <a:defRPr>
                <a:solidFill>
                  <a:schemeClr val="dk2"/>
                </a:solidFill>
              </a:defRPr>
            </a:lvl8pPr>
            <a:lvl9pPr lvl="8">
              <a:buNone/>
              <a:defRPr>
                <a:solidFill>
                  <a:schemeClr val="dk2"/>
                </a:solidFill>
              </a:defRPr>
            </a:lvl9pPr>
          </a:lstStyle>
          <a:p>
            <a:pPr marL="0" lvl="0" indent="0" algn="r" rtl="0">
              <a:spcBef>
                <a:spcPts val="0"/>
              </a:spcBef>
              <a:spcAft>
                <a:spcPts val="0"/>
              </a:spcAft>
              <a:buNone/>
            </a:pPr>
            <a:fld id="{00000000-1234-1234-1234-123412341234}" type="slidenum">
              <a:rPr lang="en-GB"/>
              <a:t>‹#›</a:t>
            </a:fld>
            <a:endParaRPr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bg>
      <p:bgPr>
        <a:solidFill>
          <a:schemeClr val="accent4"/>
        </a:solidFill>
        <a:effectLst/>
      </p:bgPr>
    </p:bg>
    <p:spTree>
      <p:nvGrpSpPr>
        <p:cNvPr id="1" name="Shape 50"/>
        <p:cNvGrpSpPr/>
        <p:nvPr/>
      </p:nvGrpSpPr>
      <p:grpSpPr>
        <a:xfrm>
          <a:off x="0" y="0"/>
          <a:ext cx="0" cy="0"/>
          <a:chOff x="0" y="0"/>
          <a:chExt cx="0" cy="0"/>
        </a:xfrm>
      </p:grpSpPr>
      <p:grpSp>
        <p:nvGrpSpPr>
          <p:cNvPr id="51" name="Google Shape;51;p8"/>
          <p:cNvGrpSpPr/>
          <p:nvPr/>
        </p:nvGrpSpPr>
        <p:grpSpPr>
          <a:xfrm>
            <a:off x="6098378" y="5"/>
            <a:ext cx="3045625" cy="2030570"/>
            <a:chOff x="6098378" y="5"/>
            <a:chExt cx="3045625" cy="2030570"/>
          </a:xfrm>
        </p:grpSpPr>
        <p:sp>
          <p:nvSpPr>
            <p:cNvPr id="52" name="Google Shape;52;p8"/>
            <p:cNvSpPr/>
            <p:nvPr/>
          </p:nvSpPr>
          <p:spPr>
            <a:xfrm>
              <a:off x="8128803" y="16"/>
              <a:ext cx="1015200" cy="10152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53" name="Google Shape;53;p8"/>
            <p:cNvSpPr/>
            <p:nvPr/>
          </p:nvSpPr>
          <p:spPr>
            <a:xfrm flipH="1">
              <a:off x="7113463" y="5"/>
              <a:ext cx="1015200" cy="1015200"/>
            </a:xfrm>
            <a:prstGeom prst="rtTriangle">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54" name="Google Shape;54;p8"/>
            <p:cNvSpPr/>
            <p:nvPr/>
          </p:nvSpPr>
          <p:spPr>
            <a:xfrm rot="10800000" flipH="1">
              <a:off x="7113588" y="107"/>
              <a:ext cx="1015200" cy="1015200"/>
            </a:xfrm>
            <a:prstGeom prst="rtTriangl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55" name="Google Shape;55;p8"/>
            <p:cNvSpPr/>
            <p:nvPr/>
          </p:nvSpPr>
          <p:spPr>
            <a:xfrm rot="10800000">
              <a:off x="6098378" y="97"/>
              <a:ext cx="1015200" cy="1015200"/>
            </a:xfrm>
            <a:prstGeom prst="rtTriangle">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56" name="Google Shape;56;p8"/>
            <p:cNvSpPr/>
            <p:nvPr/>
          </p:nvSpPr>
          <p:spPr>
            <a:xfrm rot="10800000">
              <a:off x="8128789" y="1015375"/>
              <a:ext cx="1015200" cy="1015200"/>
            </a:xfrm>
            <a:prstGeom prst="rtTriangle">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sp>
        <p:nvSpPr>
          <p:cNvPr id="57" name="Google Shape;57;p8"/>
          <p:cNvSpPr txBox="1">
            <a:spLocks noGrp="1"/>
          </p:cNvSpPr>
          <p:nvPr>
            <p:ph type="title"/>
          </p:nvPr>
        </p:nvSpPr>
        <p:spPr>
          <a:xfrm>
            <a:off x="490250" y="526350"/>
            <a:ext cx="5618700" cy="4090800"/>
          </a:xfrm>
          <a:prstGeom prst="rect">
            <a:avLst/>
          </a:prstGeom>
        </p:spPr>
        <p:txBody>
          <a:bodyPr spcFirstLastPara="1" wrap="square" lIns="91425" tIns="91425" rIns="91425" bIns="91425" anchor="ctr" anchorCtr="0">
            <a:noAutofit/>
          </a:bodyPr>
          <a:lstStyle>
            <a:lvl1pPr lvl="0">
              <a:spcBef>
                <a:spcPts val="0"/>
              </a:spcBef>
              <a:spcAft>
                <a:spcPts val="0"/>
              </a:spcAft>
              <a:buClr>
                <a:schemeClr val="lt1"/>
              </a:buClr>
              <a:buSzPts val="4800"/>
              <a:buNone/>
              <a:defRPr sz="4800">
                <a:solidFill>
                  <a:schemeClr val="lt1"/>
                </a:solidFill>
              </a:defRPr>
            </a:lvl1pPr>
            <a:lvl2pPr lvl="1">
              <a:spcBef>
                <a:spcPts val="0"/>
              </a:spcBef>
              <a:spcAft>
                <a:spcPts val="0"/>
              </a:spcAft>
              <a:buClr>
                <a:schemeClr val="lt1"/>
              </a:buClr>
              <a:buSzPts val="4800"/>
              <a:buNone/>
              <a:defRPr sz="4800">
                <a:solidFill>
                  <a:schemeClr val="lt1"/>
                </a:solidFill>
              </a:defRPr>
            </a:lvl2pPr>
            <a:lvl3pPr lvl="2">
              <a:spcBef>
                <a:spcPts val="0"/>
              </a:spcBef>
              <a:spcAft>
                <a:spcPts val="0"/>
              </a:spcAft>
              <a:buClr>
                <a:schemeClr val="lt1"/>
              </a:buClr>
              <a:buSzPts val="4800"/>
              <a:buNone/>
              <a:defRPr sz="4800">
                <a:solidFill>
                  <a:schemeClr val="lt1"/>
                </a:solidFill>
              </a:defRPr>
            </a:lvl3pPr>
            <a:lvl4pPr lvl="3">
              <a:spcBef>
                <a:spcPts val="0"/>
              </a:spcBef>
              <a:spcAft>
                <a:spcPts val="0"/>
              </a:spcAft>
              <a:buClr>
                <a:schemeClr val="lt1"/>
              </a:buClr>
              <a:buSzPts val="4800"/>
              <a:buNone/>
              <a:defRPr sz="4800">
                <a:solidFill>
                  <a:schemeClr val="lt1"/>
                </a:solidFill>
              </a:defRPr>
            </a:lvl4pPr>
            <a:lvl5pPr lvl="4">
              <a:spcBef>
                <a:spcPts val="0"/>
              </a:spcBef>
              <a:spcAft>
                <a:spcPts val="0"/>
              </a:spcAft>
              <a:buClr>
                <a:schemeClr val="lt1"/>
              </a:buClr>
              <a:buSzPts val="4800"/>
              <a:buNone/>
              <a:defRPr sz="4800">
                <a:solidFill>
                  <a:schemeClr val="lt1"/>
                </a:solidFill>
              </a:defRPr>
            </a:lvl5pPr>
            <a:lvl6pPr lvl="5">
              <a:spcBef>
                <a:spcPts val="0"/>
              </a:spcBef>
              <a:spcAft>
                <a:spcPts val="0"/>
              </a:spcAft>
              <a:buClr>
                <a:schemeClr val="lt1"/>
              </a:buClr>
              <a:buSzPts val="4800"/>
              <a:buNone/>
              <a:defRPr sz="4800">
                <a:solidFill>
                  <a:schemeClr val="lt1"/>
                </a:solidFill>
              </a:defRPr>
            </a:lvl6pPr>
            <a:lvl7pPr lvl="6">
              <a:spcBef>
                <a:spcPts val="0"/>
              </a:spcBef>
              <a:spcAft>
                <a:spcPts val="0"/>
              </a:spcAft>
              <a:buClr>
                <a:schemeClr val="lt1"/>
              </a:buClr>
              <a:buSzPts val="4800"/>
              <a:buNone/>
              <a:defRPr sz="4800">
                <a:solidFill>
                  <a:schemeClr val="lt1"/>
                </a:solidFill>
              </a:defRPr>
            </a:lvl7pPr>
            <a:lvl8pPr lvl="7">
              <a:spcBef>
                <a:spcPts val="0"/>
              </a:spcBef>
              <a:spcAft>
                <a:spcPts val="0"/>
              </a:spcAft>
              <a:buClr>
                <a:schemeClr val="lt1"/>
              </a:buClr>
              <a:buSzPts val="4800"/>
              <a:buNone/>
              <a:defRPr sz="4800">
                <a:solidFill>
                  <a:schemeClr val="lt1"/>
                </a:solidFill>
              </a:defRPr>
            </a:lvl8pPr>
            <a:lvl9pPr lvl="8">
              <a:spcBef>
                <a:spcPts val="0"/>
              </a:spcBef>
              <a:spcAft>
                <a:spcPts val="0"/>
              </a:spcAft>
              <a:buClr>
                <a:schemeClr val="lt1"/>
              </a:buClr>
              <a:buSzPts val="4800"/>
              <a:buNone/>
              <a:defRPr sz="4800">
                <a:solidFill>
                  <a:schemeClr val="lt1"/>
                </a:solidFill>
              </a:defRPr>
            </a:lvl9pPr>
          </a:lstStyle>
          <a:p>
            <a:endParaRPr/>
          </a:p>
        </p:txBody>
      </p:sp>
      <p:sp>
        <p:nvSpPr>
          <p:cNvPr id="58" name="Google Shape;58;p8"/>
          <p:cNvSpPr txBox="1">
            <a:spLocks noGrp="1"/>
          </p:cNvSpPr>
          <p:nvPr>
            <p:ph type="sldNum" idx="12"/>
          </p:nvPr>
        </p:nvSpPr>
        <p:spPr>
          <a:xfrm>
            <a:off x="8460431" y="4651190"/>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59"/>
        <p:cNvGrpSpPr/>
        <p:nvPr/>
      </p:nvGrpSpPr>
      <p:grpSpPr>
        <a:xfrm>
          <a:off x="0" y="0"/>
          <a:ext cx="0" cy="0"/>
          <a:chOff x="0" y="0"/>
          <a:chExt cx="0" cy="0"/>
        </a:xfrm>
      </p:grpSpPr>
      <p:sp>
        <p:nvSpPr>
          <p:cNvPr id="60" name="Google Shape;60;p9"/>
          <p:cNvSpPr/>
          <p:nvPr/>
        </p:nvSpPr>
        <p:spPr>
          <a:xfrm>
            <a:off x="4572000" y="-175"/>
            <a:ext cx="4572000" cy="51435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cxnSp>
        <p:nvCxnSpPr>
          <p:cNvPr id="61" name="Google Shape;61;p9"/>
          <p:cNvCxnSpPr/>
          <p:nvPr/>
        </p:nvCxnSpPr>
        <p:spPr>
          <a:xfrm>
            <a:off x="5029675" y="4495500"/>
            <a:ext cx="468300" cy="0"/>
          </a:xfrm>
          <a:prstGeom prst="straightConnector1">
            <a:avLst/>
          </a:prstGeom>
          <a:noFill/>
          <a:ln w="19050" cap="flat" cmpd="sng">
            <a:solidFill>
              <a:schemeClr val="lt1"/>
            </a:solidFill>
            <a:prstDash val="solid"/>
            <a:round/>
            <a:headEnd type="none" w="sm" len="sm"/>
            <a:tailEnd type="none" w="sm" len="sm"/>
          </a:ln>
        </p:spPr>
      </p:cxnSp>
      <p:sp>
        <p:nvSpPr>
          <p:cNvPr id="62" name="Google Shape;62;p9"/>
          <p:cNvSpPr txBox="1">
            <a:spLocks noGrp="1"/>
          </p:cNvSpPr>
          <p:nvPr>
            <p:ph type="title"/>
          </p:nvPr>
        </p:nvSpPr>
        <p:spPr>
          <a:xfrm>
            <a:off x="265500" y="1151100"/>
            <a:ext cx="4045200" cy="1564500"/>
          </a:xfrm>
          <a:prstGeom prst="rect">
            <a:avLst/>
          </a:prstGeom>
        </p:spPr>
        <p:txBody>
          <a:bodyPr spcFirstLastPara="1" wrap="square" lIns="91425" tIns="91425" rIns="91425" bIns="91425" anchor="b" anchorCtr="0">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63" name="Google Shape;63;p9"/>
          <p:cNvSpPr txBox="1">
            <a:spLocks noGrp="1"/>
          </p:cNvSpPr>
          <p:nvPr>
            <p:ph type="subTitle" idx="1"/>
          </p:nvPr>
        </p:nvSpPr>
        <p:spPr>
          <a:xfrm>
            <a:off x="265500" y="2769001"/>
            <a:ext cx="4045200" cy="12693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64" name="Google Shape;64;p9"/>
          <p:cNvSpPr txBox="1">
            <a:spLocks noGrp="1"/>
          </p:cNvSpPr>
          <p:nvPr>
            <p:ph type="body" idx="2"/>
          </p:nvPr>
        </p:nvSpPr>
        <p:spPr>
          <a:xfrm>
            <a:off x="4939500" y="724200"/>
            <a:ext cx="3837000" cy="3695100"/>
          </a:xfrm>
          <a:prstGeom prst="rect">
            <a:avLst/>
          </a:prstGeom>
        </p:spPr>
        <p:txBody>
          <a:bodyPr spcFirstLastPara="1" wrap="square" lIns="91425" tIns="91425" rIns="91425" bIns="91425" anchor="ctr" anchorCtr="0">
            <a:noAutofit/>
          </a:bodyPr>
          <a:lstStyle>
            <a:lvl1pPr marL="457200" lvl="0" indent="-342900">
              <a:spcBef>
                <a:spcPts val="0"/>
              </a:spcBef>
              <a:spcAft>
                <a:spcPts val="0"/>
              </a:spcAft>
              <a:buClr>
                <a:schemeClr val="lt1"/>
              </a:buClr>
              <a:buSzPts val="1800"/>
              <a:buChar char="●"/>
              <a:defRPr>
                <a:solidFill>
                  <a:schemeClr val="lt1"/>
                </a:solidFill>
              </a:defRPr>
            </a:lvl1pPr>
            <a:lvl2pPr marL="914400" lvl="1" indent="-317500">
              <a:spcBef>
                <a:spcPts val="1600"/>
              </a:spcBef>
              <a:spcAft>
                <a:spcPts val="0"/>
              </a:spcAft>
              <a:buClr>
                <a:schemeClr val="lt1"/>
              </a:buClr>
              <a:buSzPts val="1400"/>
              <a:buChar char="○"/>
              <a:defRPr>
                <a:solidFill>
                  <a:schemeClr val="lt1"/>
                </a:solidFill>
              </a:defRPr>
            </a:lvl2pPr>
            <a:lvl3pPr marL="1371600" lvl="2" indent="-317500">
              <a:spcBef>
                <a:spcPts val="1600"/>
              </a:spcBef>
              <a:spcAft>
                <a:spcPts val="0"/>
              </a:spcAft>
              <a:buClr>
                <a:schemeClr val="lt1"/>
              </a:buClr>
              <a:buSzPts val="1400"/>
              <a:buChar char="■"/>
              <a:defRPr>
                <a:solidFill>
                  <a:schemeClr val="lt1"/>
                </a:solidFill>
              </a:defRPr>
            </a:lvl3pPr>
            <a:lvl4pPr marL="1828800" lvl="3" indent="-317500">
              <a:spcBef>
                <a:spcPts val="1600"/>
              </a:spcBef>
              <a:spcAft>
                <a:spcPts val="0"/>
              </a:spcAft>
              <a:buClr>
                <a:schemeClr val="lt1"/>
              </a:buClr>
              <a:buSzPts val="1400"/>
              <a:buChar char="●"/>
              <a:defRPr>
                <a:solidFill>
                  <a:schemeClr val="lt1"/>
                </a:solidFill>
              </a:defRPr>
            </a:lvl4pPr>
            <a:lvl5pPr marL="2286000" lvl="4" indent="-317500">
              <a:spcBef>
                <a:spcPts val="1600"/>
              </a:spcBef>
              <a:spcAft>
                <a:spcPts val="0"/>
              </a:spcAft>
              <a:buClr>
                <a:schemeClr val="lt1"/>
              </a:buClr>
              <a:buSzPts val="1400"/>
              <a:buChar char="○"/>
              <a:defRPr>
                <a:solidFill>
                  <a:schemeClr val="lt1"/>
                </a:solidFill>
              </a:defRPr>
            </a:lvl5pPr>
            <a:lvl6pPr marL="2743200" lvl="5" indent="-317500">
              <a:spcBef>
                <a:spcPts val="1600"/>
              </a:spcBef>
              <a:spcAft>
                <a:spcPts val="0"/>
              </a:spcAft>
              <a:buClr>
                <a:schemeClr val="lt1"/>
              </a:buClr>
              <a:buSzPts val="1400"/>
              <a:buChar char="■"/>
              <a:defRPr>
                <a:solidFill>
                  <a:schemeClr val="lt1"/>
                </a:solidFill>
              </a:defRPr>
            </a:lvl6pPr>
            <a:lvl7pPr marL="3200400" lvl="6" indent="-317500">
              <a:spcBef>
                <a:spcPts val="1600"/>
              </a:spcBef>
              <a:spcAft>
                <a:spcPts val="0"/>
              </a:spcAft>
              <a:buClr>
                <a:schemeClr val="lt1"/>
              </a:buClr>
              <a:buSzPts val="1400"/>
              <a:buChar char="●"/>
              <a:defRPr>
                <a:solidFill>
                  <a:schemeClr val="lt1"/>
                </a:solidFill>
              </a:defRPr>
            </a:lvl7pPr>
            <a:lvl8pPr marL="3657600" lvl="7" indent="-317500">
              <a:spcBef>
                <a:spcPts val="1600"/>
              </a:spcBef>
              <a:spcAft>
                <a:spcPts val="0"/>
              </a:spcAft>
              <a:buClr>
                <a:schemeClr val="lt1"/>
              </a:buClr>
              <a:buSzPts val="1400"/>
              <a:buChar char="○"/>
              <a:defRPr>
                <a:solidFill>
                  <a:schemeClr val="lt1"/>
                </a:solidFill>
              </a:defRPr>
            </a:lvl8pPr>
            <a:lvl9pPr marL="4114800" lvl="8" indent="-317500">
              <a:spcBef>
                <a:spcPts val="1600"/>
              </a:spcBef>
              <a:spcAft>
                <a:spcPts val="1600"/>
              </a:spcAft>
              <a:buClr>
                <a:schemeClr val="lt1"/>
              </a:buClr>
              <a:buSzPts val="1400"/>
              <a:buChar char="■"/>
              <a:defRPr>
                <a:solidFill>
                  <a:schemeClr val="lt1"/>
                </a:solidFill>
              </a:defRPr>
            </a:lvl9pPr>
          </a:lstStyle>
          <a:p>
            <a:endParaRPr/>
          </a:p>
        </p:txBody>
      </p:sp>
      <p:sp>
        <p:nvSpPr>
          <p:cNvPr id="65" name="Google Shape;65;p9"/>
          <p:cNvSpPr txBox="1">
            <a:spLocks noGrp="1"/>
          </p:cNvSpPr>
          <p:nvPr>
            <p:ph type="sldNum" idx="12"/>
          </p:nvPr>
        </p:nvSpPr>
        <p:spPr>
          <a:xfrm>
            <a:off x="8460431" y="4651190"/>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66"/>
        <p:cNvGrpSpPr/>
        <p:nvPr/>
      </p:nvGrpSpPr>
      <p:grpSpPr>
        <a:xfrm>
          <a:off x="0" y="0"/>
          <a:ext cx="0" cy="0"/>
          <a:chOff x="0" y="0"/>
          <a:chExt cx="0" cy="0"/>
        </a:xfrm>
      </p:grpSpPr>
      <p:sp>
        <p:nvSpPr>
          <p:cNvPr id="67" name="Google Shape;67;p10"/>
          <p:cNvSpPr txBox="1">
            <a:spLocks noGrp="1"/>
          </p:cNvSpPr>
          <p:nvPr>
            <p:ph type="body" idx="1"/>
          </p:nvPr>
        </p:nvSpPr>
        <p:spPr>
          <a:xfrm>
            <a:off x="319500" y="4230575"/>
            <a:ext cx="5998800" cy="598800"/>
          </a:xfrm>
          <a:prstGeom prst="rect">
            <a:avLst/>
          </a:prstGeom>
        </p:spPr>
        <p:txBody>
          <a:bodyPr spcFirstLastPara="1" wrap="square" lIns="91425" tIns="91425" rIns="91425" bIns="91425" anchor="ctr" anchorCtr="0">
            <a:noAutofit/>
          </a:bodyPr>
          <a:lstStyle>
            <a:lvl1pPr marL="457200" lvl="0" indent="-228600">
              <a:lnSpc>
                <a:spcPct val="100000"/>
              </a:lnSpc>
              <a:spcBef>
                <a:spcPts val="0"/>
              </a:spcBef>
              <a:spcAft>
                <a:spcPts val="0"/>
              </a:spcAft>
              <a:buSzPts val="1800"/>
              <a:buNone/>
              <a:defRPr/>
            </a:lvl1pPr>
          </a:lstStyle>
          <a:p>
            <a:endParaRPr/>
          </a:p>
        </p:txBody>
      </p:sp>
      <p:sp>
        <p:nvSpPr>
          <p:cNvPr id="68" name="Google Shape;68;p10"/>
          <p:cNvSpPr txBox="1">
            <a:spLocks noGrp="1"/>
          </p:cNvSpPr>
          <p:nvPr>
            <p:ph type="sldNum" idx="12"/>
          </p:nvPr>
        </p:nvSpPr>
        <p:spPr>
          <a:xfrm>
            <a:off x="8460431" y="4651190"/>
            <a:ext cx="548700" cy="393600"/>
          </a:xfrm>
          <a:prstGeom prst="rect">
            <a:avLst/>
          </a:prstGeom>
        </p:spPr>
        <p:txBody>
          <a:bodyPr spcFirstLastPara="1" wrap="square" lIns="91425" tIns="91425" rIns="91425" bIns="91425" anchor="ctr" anchorCtr="0">
            <a:noAutofit/>
          </a:bodyPr>
          <a:lstStyle>
            <a:lvl1pPr lvl="0">
              <a:buNone/>
              <a:defRPr>
                <a:solidFill>
                  <a:schemeClr val="dk2"/>
                </a:solidFill>
              </a:defRPr>
            </a:lvl1pPr>
            <a:lvl2pPr lvl="1">
              <a:buNone/>
              <a:defRPr>
                <a:solidFill>
                  <a:schemeClr val="dk2"/>
                </a:solidFill>
              </a:defRPr>
            </a:lvl2pPr>
            <a:lvl3pPr lvl="2">
              <a:buNone/>
              <a:defRPr>
                <a:solidFill>
                  <a:schemeClr val="dk2"/>
                </a:solidFill>
              </a:defRPr>
            </a:lvl3pPr>
            <a:lvl4pPr lvl="3">
              <a:buNone/>
              <a:defRPr>
                <a:solidFill>
                  <a:schemeClr val="dk2"/>
                </a:solidFill>
              </a:defRPr>
            </a:lvl4pPr>
            <a:lvl5pPr lvl="4">
              <a:buNone/>
              <a:defRPr>
                <a:solidFill>
                  <a:schemeClr val="dk2"/>
                </a:solidFill>
              </a:defRPr>
            </a:lvl5pPr>
            <a:lvl6pPr lvl="5">
              <a:buNone/>
              <a:defRPr>
                <a:solidFill>
                  <a:schemeClr val="dk2"/>
                </a:solidFill>
              </a:defRPr>
            </a:lvl6pPr>
            <a:lvl7pPr lvl="6">
              <a:buNone/>
              <a:defRPr>
                <a:solidFill>
                  <a:schemeClr val="dk2"/>
                </a:solidFill>
              </a:defRPr>
            </a:lvl7pPr>
            <a:lvl8pPr lvl="7">
              <a:buNone/>
              <a:defRPr>
                <a:solidFill>
                  <a:schemeClr val="dk2"/>
                </a:solidFill>
              </a:defRPr>
            </a:lvl8pPr>
            <a:lvl9pPr lvl="8">
              <a:buNone/>
              <a:defRPr>
                <a:solidFill>
                  <a:schemeClr val="dk2"/>
                </a:solidFill>
              </a:defRPr>
            </a:lvl9pPr>
          </a:lstStyle>
          <a:p>
            <a:pPr marL="0" lvl="0" indent="0" algn="r" rtl="0">
              <a:spcBef>
                <a:spcPts val="0"/>
              </a:spcBef>
              <a:spcAft>
                <a:spcPts val="0"/>
              </a:spcAft>
              <a:buNone/>
            </a:pPr>
            <a:fld id="{00000000-1234-1234-1234-123412341234}" type="slidenum">
              <a:rPr lang="en-GB"/>
              <a:t>‹#›</a:t>
            </a:fld>
            <a:endParaRPr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geometric">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10000"/>
            <a:ext cx="8520600" cy="6078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1"/>
              </a:buClr>
              <a:buSzPts val="3000"/>
              <a:buFont typeface="Roboto"/>
              <a:buNone/>
              <a:defRPr sz="3000">
                <a:solidFill>
                  <a:schemeClr val="dk1"/>
                </a:solidFill>
                <a:latin typeface="Roboto"/>
                <a:ea typeface="Roboto"/>
                <a:cs typeface="Roboto"/>
                <a:sym typeface="Roboto"/>
              </a:defRPr>
            </a:lvl1pPr>
            <a:lvl2pPr lvl="1">
              <a:spcBef>
                <a:spcPts val="0"/>
              </a:spcBef>
              <a:spcAft>
                <a:spcPts val="0"/>
              </a:spcAft>
              <a:buClr>
                <a:schemeClr val="dk1"/>
              </a:buClr>
              <a:buSzPts val="3000"/>
              <a:buFont typeface="Roboto"/>
              <a:buNone/>
              <a:defRPr sz="3000">
                <a:solidFill>
                  <a:schemeClr val="dk1"/>
                </a:solidFill>
                <a:latin typeface="Roboto"/>
                <a:ea typeface="Roboto"/>
                <a:cs typeface="Roboto"/>
                <a:sym typeface="Roboto"/>
              </a:defRPr>
            </a:lvl2pPr>
            <a:lvl3pPr lvl="2">
              <a:spcBef>
                <a:spcPts val="0"/>
              </a:spcBef>
              <a:spcAft>
                <a:spcPts val="0"/>
              </a:spcAft>
              <a:buClr>
                <a:schemeClr val="dk1"/>
              </a:buClr>
              <a:buSzPts val="3000"/>
              <a:buFont typeface="Roboto"/>
              <a:buNone/>
              <a:defRPr sz="3000">
                <a:solidFill>
                  <a:schemeClr val="dk1"/>
                </a:solidFill>
                <a:latin typeface="Roboto"/>
                <a:ea typeface="Roboto"/>
                <a:cs typeface="Roboto"/>
                <a:sym typeface="Roboto"/>
              </a:defRPr>
            </a:lvl3pPr>
            <a:lvl4pPr lvl="3">
              <a:spcBef>
                <a:spcPts val="0"/>
              </a:spcBef>
              <a:spcAft>
                <a:spcPts val="0"/>
              </a:spcAft>
              <a:buClr>
                <a:schemeClr val="dk1"/>
              </a:buClr>
              <a:buSzPts val="3000"/>
              <a:buFont typeface="Roboto"/>
              <a:buNone/>
              <a:defRPr sz="3000">
                <a:solidFill>
                  <a:schemeClr val="dk1"/>
                </a:solidFill>
                <a:latin typeface="Roboto"/>
                <a:ea typeface="Roboto"/>
                <a:cs typeface="Roboto"/>
                <a:sym typeface="Roboto"/>
              </a:defRPr>
            </a:lvl4pPr>
            <a:lvl5pPr lvl="4">
              <a:spcBef>
                <a:spcPts val="0"/>
              </a:spcBef>
              <a:spcAft>
                <a:spcPts val="0"/>
              </a:spcAft>
              <a:buClr>
                <a:schemeClr val="dk1"/>
              </a:buClr>
              <a:buSzPts val="3000"/>
              <a:buFont typeface="Roboto"/>
              <a:buNone/>
              <a:defRPr sz="3000">
                <a:solidFill>
                  <a:schemeClr val="dk1"/>
                </a:solidFill>
                <a:latin typeface="Roboto"/>
                <a:ea typeface="Roboto"/>
                <a:cs typeface="Roboto"/>
                <a:sym typeface="Roboto"/>
              </a:defRPr>
            </a:lvl5pPr>
            <a:lvl6pPr lvl="5">
              <a:spcBef>
                <a:spcPts val="0"/>
              </a:spcBef>
              <a:spcAft>
                <a:spcPts val="0"/>
              </a:spcAft>
              <a:buClr>
                <a:schemeClr val="dk1"/>
              </a:buClr>
              <a:buSzPts val="3000"/>
              <a:buFont typeface="Roboto"/>
              <a:buNone/>
              <a:defRPr sz="3000">
                <a:solidFill>
                  <a:schemeClr val="dk1"/>
                </a:solidFill>
                <a:latin typeface="Roboto"/>
                <a:ea typeface="Roboto"/>
                <a:cs typeface="Roboto"/>
                <a:sym typeface="Roboto"/>
              </a:defRPr>
            </a:lvl6pPr>
            <a:lvl7pPr lvl="6">
              <a:spcBef>
                <a:spcPts val="0"/>
              </a:spcBef>
              <a:spcAft>
                <a:spcPts val="0"/>
              </a:spcAft>
              <a:buClr>
                <a:schemeClr val="dk1"/>
              </a:buClr>
              <a:buSzPts val="3000"/>
              <a:buFont typeface="Roboto"/>
              <a:buNone/>
              <a:defRPr sz="3000">
                <a:solidFill>
                  <a:schemeClr val="dk1"/>
                </a:solidFill>
                <a:latin typeface="Roboto"/>
                <a:ea typeface="Roboto"/>
                <a:cs typeface="Roboto"/>
                <a:sym typeface="Roboto"/>
              </a:defRPr>
            </a:lvl7pPr>
            <a:lvl8pPr lvl="7">
              <a:spcBef>
                <a:spcPts val="0"/>
              </a:spcBef>
              <a:spcAft>
                <a:spcPts val="0"/>
              </a:spcAft>
              <a:buClr>
                <a:schemeClr val="dk1"/>
              </a:buClr>
              <a:buSzPts val="3000"/>
              <a:buFont typeface="Roboto"/>
              <a:buNone/>
              <a:defRPr sz="3000">
                <a:solidFill>
                  <a:schemeClr val="dk1"/>
                </a:solidFill>
                <a:latin typeface="Roboto"/>
                <a:ea typeface="Roboto"/>
                <a:cs typeface="Roboto"/>
                <a:sym typeface="Roboto"/>
              </a:defRPr>
            </a:lvl8pPr>
            <a:lvl9pPr lvl="8">
              <a:spcBef>
                <a:spcPts val="0"/>
              </a:spcBef>
              <a:spcAft>
                <a:spcPts val="0"/>
              </a:spcAft>
              <a:buClr>
                <a:schemeClr val="dk1"/>
              </a:buClr>
              <a:buSzPts val="3000"/>
              <a:buFont typeface="Roboto"/>
              <a:buNone/>
              <a:defRPr sz="3000">
                <a:solidFill>
                  <a:schemeClr val="dk1"/>
                </a:solidFill>
                <a:latin typeface="Roboto"/>
                <a:ea typeface="Roboto"/>
                <a:cs typeface="Roboto"/>
                <a:sym typeface="Roboto"/>
              </a:defRPr>
            </a:lvl9pPr>
          </a:lstStyle>
          <a:p>
            <a:endParaRPr/>
          </a:p>
        </p:txBody>
      </p:sp>
      <p:sp>
        <p:nvSpPr>
          <p:cNvPr id="7" name="Google Shape;7;p1"/>
          <p:cNvSpPr txBox="1">
            <a:spLocks noGrp="1"/>
          </p:cNvSpPr>
          <p:nvPr>
            <p:ph type="body" idx="1"/>
          </p:nvPr>
        </p:nvSpPr>
        <p:spPr>
          <a:xfrm>
            <a:off x="311700" y="1229875"/>
            <a:ext cx="8520600" cy="3339000"/>
          </a:xfrm>
          <a:prstGeom prst="rect">
            <a:avLst/>
          </a:prstGeom>
          <a:noFill/>
          <a:ln>
            <a:noFill/>
          </a:ln>
        </p:spPr>
        <p:txBody>
          <a:bodyPr spcFirstLastPara="1" wrap="square" lIns="91425" tIns="91425" rIns="91425" bIns="91425" anchor="t" anchorCtr="0">
            <a:noAutofit/>
          </a:bodyPr>
          <a:lstStyle>
            <a:lvl1pPr marL="457200" lvl="0" indent="-342900">
              <a:lnSpc>
                <a:spcPct val="115000"/>
              </a:lnSpc>
              <a:spcBef>
                <a:spcPts val="0"/>
              </a:spcBef>
              <a:spcAft>
                <a:spcPts val="0"/>
              </a:spcAft>
              <a:buClr>
                <a:schemeClr val="dk2"/>
              </a:buClr>
              <a:buSzPts val="1800"/>
              <a:buFont typeface="Roboto"/>
              <a:buChar char="●"/>
              <a:defRPr sz="1800">
                <a:solidFill>
                  <a:schemeClr val="dk2"/>
                </a:solidFill>
                <a:latin typeface="Roboto"/>
                <a:ea typeface="Roboto"/>
                <a:cs typeface="Roboto"/>
                <a:sym typeface="Roboto"/>
              </a:defRPr>
            </a:lvl1pPr>
            <a:lvl2pPr marL="914400" lvl="1" indent="-317500">
              <a:lnSpc>
                <a:spcPct val="115000"/>
              </a:lnSpc>
              <a:spcBef>
                <a:spcPts val="1600"/>
              </a:spcBef>
              <a:spcAft>
                <a:spcPts val="0"/>
              </a:spcAft>
              <a:buClr>
                <a:schemeClr val="dk2"/>
              </a:buClr>
              <a:buSzPts val="1400"/>
              <a:buFont typeface="Roboto"/>
              <a:buChar char="○"/>
              <a:defRPr>
                <a:solidFill>
                  <a:schemeClr val="dk2"/>
                </a:solidFill>
                <a:latin typeface="Roboto"/>
                <a:ea typeface="Roboto"/>
                <a:cs typeface="Roboto"/>
                <a:sym typeface="Roboto"/>
              </a:defRPr>
            </a:lvl2pPr>
            <a:lvl3pPr marL="1371600" lvl="2" indent="-317500">
              <a:lnSpc>
                <a:spcPct val="115000"/>
              </a:lnSpc>
              <a:spcBef>
                <a:spcPts val="1600"/>
              </a:spcBef>
              <a:spcAft>
                <a:spcPts val="0"/>
              </a:spcAft>
              <a:buClr>
                <a:schemeClr val="dk2"/>
              </a:buClr>
              <a:buSzPts val="1400"/>
              <a:buFont typeface="Roboto"/>
              <a:buChar char="■"/>
              <a:defRPr>
                <a:solidFill>
                  <a:schemeClr val="dk2"/>
                </a:solidFill>
                <a:latin typeface="Roboto"/>
                <a:ea typeface="Roboto"/>
                <a:cs typeface="Roboto"/>
                <a:sym typeface="Roboto"/>
              </a:defRPr>
            </a:lvl3pPr>
            <a:lvl4pPr marL="1828800" lvl="3" indent="-317500">
              <a:lnSpc>
                <a:spcPct val="115000"/>
              </a:lnSpc>
              <a:spcBef>
                <a:spcPts val="1600"/>
              </a:spcBef>
              <a:spcAft>
                <a:spcPts val="0"/>
              </a:spcAft>
              <a:buClr>
                <a:schemeClr val="dk2"/>
              </a:buClr>
              <a:buSzPts val="1400"/>
              <a:buFont typeface="Roboto"/>
              <a:buChar char="●"/>
              <a:defRPr>
                <a:solidFill>
                  <a:schemeClr val="dk2"/>
                </a:solidFill>
                <a:latin typeface="Roboto"/>
                <a:ea typeface="Roboto"/>
                <a:cs typeface="Roboto"/>
                <a:sym typeface="Roboto"/>
              </a:defRPr>
            </a:lvl4pPr>
            <a:lvl5pPr marL="2286000" lvl="4" indent="-317500">
              <a:lnSpc>
                <a:spcPct val="115000"/>
              </a:lnSpc>
              <a:spcBef>
                <a:spcPts val="1600"/>
              </a:spcBef>
              <a:spcAft>
                <a:spcPts val="0"/>
              </a:spcAft>
              <a:buClr>
                <a:schemeClr val="dk2"/>
              </a:buClr>
              <a:buSzPts val="1400"/>
              <a:buFont typeface="Roboto"/>
              <a:buChar char="○"/>
              <a:defRPr>
                <a:solidFill>
                  <a:schemeClr val="dk2"/>
                </a:solidFill>
                <a:latin typeface="Roboto"/>
                <a:ea typeface="Roboto"/>
                <a:cs typeface="Roboto"/>
                <a:sym typeface="Roboto"/>
              </a:defRPr>
            </a:lvl5pPr>
            <a:lvl6pPr marL="2743200" lvl="5" indent="-317500">
              <a:lnSpc>
                <a:spcPct val="115000"/>
              </a:lnSpc>
              <a:spcBef>
                <a:spcPts val="1600"/>
              </a:spcBef>
              <a:spcAft>
                <a:spcPts val="0"/>
              </a:spcAft>
              <a:buClr>
                <a:schemeClr val="dk2"/>
              </a:buClr>
              <a:buSzPts val="1400"/>
              <a:buFont typeface="Roboto"/>
              <a:buChar char="■"/>
              <a:defRPr>
                <a:solidFill>
                  <a:schemeClr val="dk2"/>
                </a:solidFill>
                <a:latin typeface="Roboto"/>
                <a:ea typeface="Roboto"/>
                <a:cs typeface="Roboto"/>
                <a:sym typeface="Roboto"/>
              </a:defRPr>
            </a:lvl6pPr>
            <a:lvl7pPr marL="3200400" lvl="6" indent="-317500">
              <a:lnSpc>
                <a:spcPct val="115000"/>
              </a:lnSpc>
              <a:spcBef>
                <a:spcPts val="1600"/>
              </a:spcBef>
              <a:spcAft>
                <a:spcPts val="0"/>
              </a:spcAft>
              <a:buClr>
                <a:schemeClr val="dk2"/>
              </a:buClr>
              <a:buSzPts val="1400"/>
              <a:buFont typeface="Roboto"/>
              <a:buChar char="●"/>
              <a:defRPr>
                <a:solidFill>
                  <a:schemeClr val="dk2"/>
                </a:solidFill>
                <a:latin typeface="Roboto"/>
                <a:ea typeface="Roboto"/>
                <a:cs typeface="Roboto"/>
                <a:sym typeface="Roboto"/>
              </a:defRPr>
            </a:lvl7pPr>
            <a:lvl8pPr marL="3657600" lvl="7" indent="-317500">
              <a:lnSpc>
                <a:spcPct val="115000"/>
              </a:lnSpc>
              <a:spcBef>
                <a:spcPts val="1600"/>
              </a:spcBef>
              <a:spcAft>
                <a:spcPts val="0"/>
              </a:spcAft>
              <a:buClr>
                <a:schemeClr val="dk2"/>
              </a:buClr>
              <a:buSzPts val="1400"/>
              <a:buFont typeface="Roboto"/>
              <a:buChar char="○"/>
              <a:defRPr>
                <a:solidFill>
                  <a:schemeClr val="dk2"/>
                </a:solidFill>
                <a:latin typeface="Roboto"/>
                <a:ea typeface="Roboto"/>
                <a:cs typeface="Roboto"/>
                <a:sym typeface="Roboto"/>
              </a:defRPr>
            </a:lvl8pPr>
            <a:lvl9pPr marL="4114800" lvl="8" indent="-317500">
              <a:lnSpc>
                <a:spcPct val="115000"/>
              </a:lnSpc>
              <a:spcBef>
                <a:spcPts val="1600"/>
              </a:spcBef>
              <a:spcAft>
                <a:spcPts val="1600"/>
              </a:spcAft>
              <a:buClr>
                <a:schemeClr val="dk2"/>
              </a:buClr>
              <a:buSzPts val="1400"/>
              <a:buFont typeface="Roboto"/>
              <a:buChar char="■"/>
              <a:defRPr>
                <a:solidFill>
                  <a:schemeClr val="dk2"/>
                </a:solidFill>
                <a:latin typeface="Roboto"/>
                <a:ea typeface="Roboto"/>
                <a:cs typeface="Roboto"/>
                <a:sym typeface="Roboto"/>
              </a:defRPr>
            </a:lvl9pPr>
          </a:lstStyle>
          <a:p>
            <a:endParaRPr/>
          </a:p>
        </p:txBody>
      </p:sp>
      <p:sp>
        <p:nvSpPr>
          <p:cNvPr id="8" name="Google Shape;8;p1"/>
          <p:cNvSpPr txBox="1">
            <a:spLocks noGrp="1"/>
          </p:cNvSpPr>
          <p:nvPr>
            <p:ph type="sldNum" idx="12"/>
          </p:nvPr>
        </p:nvSpPr>
        <p:spPr>
          <a:xfrm>
            <a:off x="8460431" y="4651190"/>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lt1"/>
                </a:solidFill>
                <a:latin typeface="Roboto"/>
                <a:ea typeface="Roboto"/>
                <a:cs typeface="Roboto"/>
                <a:sym typeface="Roboto"/>
              </a:defRPr>
            </a:lvl1pPr>
            <a:lvl2pPr lvl="1" algn="r">
              <a:buNone/>
              <a:defRPr sz="1000">
                <a:solidFill>
                  <a:schemeClr val="lt1"/>
                </a:solidFill>
                <a:latin typeface="Roboto"/>
                <a:ea typeface="Roboto"/>
                <a:cs typeface="Roboto"/>
                <a:sym typeface="Roboto"/>
              </a:defRPr>
            </a:lvl2pPr>
            <a:lvl3pPr lvl="2" algn="r">
              <a:buNone/>
              <a:defRPr sz="1000">
                <a:solidFill>
                  <a:schemeClr val="lt1"/>
                </a:solidFill>
                <a:latin typeface="Roboto"/>
                <a:ea typeface="Roboto"/>
                <a:cs typeface="Roboto"/>
                <a:sym typeface="Roboto"/>
              </a:defRPr>
            </a:lvl3pPr>
            <a:lvl4pPr lvl="3" algn="r">
              <a:buNone/>
              <a:defRPr sz="1000">
                <a:solidFill>
                  <a:schemeClr val="lt1"/>
                </a:solidFill>
                <a:latin typeface="Roboto"/>
                <a:ea typeface="Roboto"/>
                <a:cs typeface="Roboto"/>
                <a:sym typeface="Roboto"/>
              </a:defRPr>
            </a:lvl4pPr>
            <a:lvl5pPr lvl="4" algn="r">
              <a:buNone/>
              <a:defRPr sz="1000">
                <a:solidFill>
                  <a:schemeClr val="lt1"/>
                </a:solidFill>
                <a:latin typeface="Roboto"/>
                <a:ea typeface="Roboto"/>
                <a:cs typeface="Roboto"/>
                <a:sym typeface="Roboto"/>
              </a:defRPr>
            </a:lvl5pPr>
            <a:lvl6pPr lvl="5" algn="r">
              <a:buNone/>
              <a:defRPr sz="1000">
                <a:solidFill>
                  <a:schemeClr val="lt1"/>
                </a:solidFill>
                <a:latin typeface="Roboto"/>
                <a:ea typeface="Roboto"/>
                <a:cs typeface="Roboto"/>
                <a:sym typeface="Roboto"/>
              </a:defRPr>
            </a:lvl6pPr>
            <a:lvl7pPr lvl="6" algn="r">
              <a:buNone/>
              <a:defRPr sz="1000">
                <a:solidFill>
                  <a:schemeClr val="lt1"/>
                </a:solidFill>
                <a:latin typeface="Roboto"/>
                <a:ea typeface="Roboto"/>
                <a:cs typeface="Roboto"/>
                <a:sym typeface="Roboto"/>
              </a:defRPr>
            </a:lvl7pPr>
            <a:lvl8pPr lvl="7" algn="r">
              <a:buNone/>
              <a:defRPr sz="1000">
                <a:solidFill>
                  <a:schemeClr val="lt1"/>
                </a:solidFill>
                <a:latin typeface="Roboto"/>
                <a:ea typeface="Roboto"/>
                <a:cs typeface="Roboto"/>
                <a:sym typeface="Roboto"/>
              </a:defRPr>
            </a:lvl8pPr>
            <a:lvl9pPr lvl="8" algn="r">
              <a:buNone/>
              <a:defRPr sz="1000">
                <a:solidFill>
                  <a:schemeClr val="lt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n-GB"/>
              <a:t>‹#›</a:t>
            </a:fld>
            <a:endParaRPr dirty="0"/>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6.xml"/><Relationship Id="rId1" Type="http://schemas.openxmlformats.org/officeDocument/2006/relationships/slideLayout" Target="../slideLayouts/slideLayout3.xml"/><Relationship Id="rId4" Type="http://schemas.openxmlformats.org/officeDocument/2006/relationships/image" Target="../media/image13.png"/></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8.xml"/><Relationship Id="rId1" Type="http://schemas.openxmlformats.org/officeDocument/2006/relationships/slideLayout" Target="../slideLayouts/slideLayout3.xml"/><Relationship Id="rId5" Type="http://schemas.openxmlformats.org/officeDocument/2006/relationships/image" Target="../media/image17.png"/><Relationship Id="rId4" Type="http://schemas.openxmlformats.org/officeDocument/2006/relationships/image" Target="../media/image16.png"/></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0.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23.png"/><Relationship Id="rId2" Type="http://schemas.openxmlformats.org/officeDocument/2006/relationships/notesSlide" Target="../notesSlides/notesSlide20.xml"/><Relationship Id="rId1" Type="http://schemas.openxmlformats.org/officeDocument/2006/relationships/slideLayout" Target="../slideLayouts/slideLayout3.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2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8" Type="http://schemas.openxmlformats.org/officeDocument/2006/relationships/hyperlink" Target="https://www.gov.uk/discrimination-your-rights" TargetMode="External"/><Relationship Id="rId3" Type="http://schemas.openxmlformats.org/officeDocument/2006/relationships/hyperlink" Target="https://www.prospects.ac.uk/" TargetMode="External"/><Relationship Id="rId7" Type="http://schemas.openxmlformats.org/officeDocument/2006/relationships/hyperlink" Target="https://www.gov.uk/government/organisations/department-of-health-and-social-care" TargetMode="External"/><Relationship Id="rId2" Type="http://schemas.openxmlformats.org/officeDocument/2006/relationships/notesSlide" Target="../notesSlides/notesSlide27.xml"/><Relationship Id="rId1" Type="http://schemas.openxmlformats.org/officeDocument/2006/relationships/slideLayout" Target="../slideLayouts/slideLayout3.xml"/><Relationship Id="rId6" Type="http://schemas.openxmlformats.org/officeDocument/2006/relationships/hyperlink" Target="https://www.england.nhs.uk/about/equality/equality-hub/resources/legislation/" TargetMode="External"/><Relationship Id="rId5" Type="http://schemas.openxmlformats.org/officeDocument/2006/relationships/hyperlink" Target="https://www.healthcareers.nhs.uk/working-health/working-nhs/nhs-constitution" TargetMode="External"/><Relationship Id="rId10" Type="http://schemas.openxmlformats.org/officeDocument/2006/relationships/image" Target="../media/image28.png"/><Relationship Id="rId4" Type="http://schemas.openxmlformats.org/officeDocument/2006/relationships/hyperlink" Target="https://www.healthcareers.nhs.uk/explore-roles" TargetMode="External"/><Relationship Id="rId9" Type="http://schemas.openxmlformats.org/officeDocument/2006/relationships/hyperlink" Target="https://www.bbc.co.uk/news/health"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4"/>
        <p:cNvGrpSpPr/>
        <p:nvPr/>
      </p:nvGrpSpPr>
      <p:grpSpPr>
        <a:xfrm>
          <a:off x="0" y="0"/>
          <a:ext cx="0" cy="0"/>
          <a:chOff x="0" y="0"/>
          <a:chExt cx="0" cy="0"/>
        </a:xfrm>
      </p:grpSpPr>
      <p:sp>
        <p:nvSpPr>
          <p:cNvPr id="85" name="Google Shape;85;p13"/>
          <p:cNvSpPr txBox="1">
            <a:spLocks noGrp="1"/>
          </p:cNvSpPr>
          <p:nvPr>
            <p:ph type="ctrTitle"/>
          </p:nvPr>
        </p:nvSpPr>
        <p:spPr>
          <a:xfrm>
            <a:off x="598100" y="1775222"/>
            <a:ext cx="8222100" cy="8388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GB" dirty="0"/>
              <a:t>Working in Health and Social Care</a:t>
            </a:r>
            <a:endParaRPr dirty="0"/>
          </a:p>
        </p:txBody>
      </p:sp>
      <p:sp>
        <p:nvSpPr>
          <p:cNvPr id="86" name="Google Shape;86;p13"/>
          <p:cNvSpPr txBox="1">
            <a:spLocks noGrp="1"/>
          </p:cNvSpPr>
          <p:nvPr>
            <p:ph type="subTitle" idx="1"/>
          </p:nvPr>
        </p:nvSpPr>
        <p:spPr>
          <a:xfrm>
            <a:off x="598088" y="2715913"/>
            <a:ext cx="8222100" cy="432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t>By Mrs S Dobinson</a:t>
            </a:r>
            <a:endParaRPr dirty="0"/>
          </a:p>
        </p:txBody>
      </p:sp>
      <p:pic>
        <p:nvPicPr>
          <p:cNvPr id="87" name="Google Shape;87;p13"/>
          <p:cNvPicPr preferRelativeResize="0"/>
          <p:nvPr/>
        </p:nvPicPr>
        <p:blipFill>
          <a:blip r:embed="rId3">
            <a:alphaModFix/>
          </a:blip>
          <a:stretch>
            <a:fillRect/>
          </a:stretch>
        </p:blipFill>
        <p:spPr>
          <a:xfrm>
            <a:off x="4499167" y="2715925"/>
            <a:ext cx="4576134" cy="228805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45"/>
        <p:cNvGrpSpPr/>
        <p:nvPr/>
      </p:nvGrpSpPr>
      <p:grpSpPr>
        <a:xfrm>
          <a:off x="0" y="0"/>
          <a:ext cx="0" cy="0"/>
          <a:chOff x="0" y="0"/>
          <a:chExt cx="0" cy="0"/>
        </a:xfrm>
      </p:grpSpPr>
      <p:sp>
        <p:nvSpPr>
          <p:cNvPr id="146" name="Google Shape;146;p22"/>
          <p:cNvSpPr txBox="1">
            <a:spLocks noGrp="1"/>
          </p:cNvSpPr>
          <p:nvPr>
            <p:ph type="title"/>
          </p:nvPr>
        </p:nvSpPr>
        <p:spPr>
          <a:xfrm>
            <a:off x="311700" y="410000"/>
            <a:ext cx="8520600" cy="607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t>Ignition</a:t>
            </a:r>
            <a:endParaRPr dirty="0"/>
          </a:p>
        </p:txBody>
      </p:sp>
      <p:sp>
        <p:nvSpPr>
          <p:cNvPr id="147" name="Google Shape;147;p22"/>
          <p:cNvSpPr txBox="1">
            <a:spLocks noGrp="1"/>
          </p:cNvSpPr>
          <p:nvPr>
            <p:ph type="body" idx="1"/>
          </p:nvPr>
        </p:nvSpPr>
        <p:spPr>
          <a:xfrm>
            <a:off x="311700" y="1521125"/>
            <a:ext cx="8520600" cy="3047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t>In pairs you have each been given a different professional.</a:t>
            </a:r>
            <a:endParaRPr dirty="0"/>
          </a:p>
          <a:p>
            <a:pPr marL="0" lvl="0" indent="0" algn="l" rtl="0">
              <a:spcBef>
                <a:spcPts val="1600"/>
              </a:spcBef>
              <a:spcAft>
                <a:spcPts val="0"/>
              </a:spcAft>
              <a:buNone/>
            </a:pPr>
            <a:endParaRPr dirty="0"/>
          </a:p>
          <a:p>
            <a:pPr marL="0" lvl="0" indent="0" algn="l" rtl="0">
              <a:spcBef>
                <a:spcPts val="1600"/>
              </a:spcBef>
              <a:spcAft>
                <a:spcPts val="0"/>
              </a:spcAft>
              <a:buNone/>
            </a:pPr>
            <a:r>
              <a:rPr lang="en-GB" dirty="0"/>
              <a:t>Read their job roles and decide which statement(s) are true and false.</a:t>
            </a:r>
            <a:endParaRPr dirty="0"/>
          </a:p>
          <a:p>
            <a:pPr marL="0" lvl="0" indent="0" algn="l" rtl="0">
              <a:spcBef>
                <a:spcPts val="1600"/>
              </a:spcBef>
              <a:spcAft>
                <a:spcPts val="1600"/>
              </a:spcAft>
              <a:buNone/>
            </a:pPr>
            <a:endParaRPr dirty="0"/>
          </a:p>
        </p:txBody>
      </p:sp>
      <p:pic>
        <p:nvPicPr>
          <p:cNvPr id="148" name="Google Shape;148;p22"/>
          <p:cNvPicPr preferRelativeResize="0"/>
          <p:nvPr/>
        </p:nvPicPr>
        <p:blipFill>
          <a:blip r:embed="rId3">
            <a:alphaModFix/>
          </a:blip>
          <a:stretch>
            <a:fillRect/>
          </a:stretch>
        </p:blipFill>
        <p:spPr>
          <a:xfrm>
            <a:off x="6624805" y="153400"/>
            <a:ext cx="2352645" cy="22860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153" name="Google Shape;153;p23"/>
          <p:cNvSpPr txBox="1">
            <a:spLocks noGrp="1"/>
          </p:cNvSpPr>
          <p:nvPr>
            <p:ph type="title"/>
          </p:nvPr>
        </p:nvSpPr>
        <p:spPr>
          <a:xfrm>
            <a:off x="311700" y="105200"/>
            <a:ext cx="8520600" cy="607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t>Professionals to research </a:t>
            </a:r>
            <a:endParaRPr dirty="0"/>
          </a:p>
        </p:txBody>
      </p:sp>
      <p:sp>
        <p:nvSpPr>
          <p:cNvPr id="154" name="Google Shape;154;p23"/>
          <p:cNvSpPr txBox="1">
            <a:spLocks noGrp="1"/>
          </p:cNvSpPr>
          <p:nvPr>
            <p:ph type="body" idx="1"/>
          </p:nvPr>
        </p:nvSpPr>
        <p:spPr>
          <a:xfrm>
            <a:off x="90225" y="789200"/>
            <a:ext cx="4073700" cy="3551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sz="1200" dirty="0"/>
              <a:t>Doctors - GP and Consultants</a:t>
            </a:r>
            <a:endParaRPr sz="1200" dirty="0"/>
          </a:p>
          <a:p>
            <a:pPr marL="0" lvl="0" indent="0" algn="l" rtl="0">
              <a:spcBef>
                <a:spcPts val="1600"/>
              </a:spcBef>
              <a:spcAft>
                <a:spcPts val="0"/>
              </a:spcAft>
              <a:buNone/>
            </a:pPr>
            <a:r>
              <a:rPr lang="en-GB" sz="1200" dirty="0"/>
              <a:t>Nurses - Adult nurses, Mental health nurses, Paediatric nurses, Learning Disability nurses, Neonatal nurses, District nurses, Practice Nurses and School nurses</a:t>
            </a:r>
            <a:endParaRPr sz="1200" dirty="0"/>
          </a:p>
          <a:p>
            <a:pPr marL="0" lvl="0" indent="0" algn="l" rtl="0">
              <a:spcBef>
                <a:spcPts val="1600"/>
              </a:spcBef>
              <a:spcAft>
                <a:spcPts val="0"/>
              </a:spcAft>
              <a:buNone/>
            </a:pPr>
            <a:r>
              <a:rPr lang="en-GB" sz="1200" dirty="0"/>
              <a:t>Midwives</a:t>
            </a:r>
            <a:endParaRPr sz="1200" dirty="0"/>
          </a:p>
          <a:p>
            <a:pPr marL="0" lvl="0" indent="0" algn="l" rtl="0">
              <a:spcBef>
                <a:spcPts val="1600"/>
              </a:spcBef>
              <a:spcAft>
                <a:spcPts val="0"/>
              </a:spcAft>
              <a:buNone/>
            </a:pPr>
            <a:r>
              <a:rPr lang="en-GB" sz="1200" dirty="0"/>
              <a:t>Healthcare assistants</a:t>
            </a:r>
            <a:endParaRPr sz="1200" dirty="0"/>
          </a:p>
          <a:p>
            <a:pPr marL="0" lvl="0" indent="0" algn="l" rtl="0">
              <a:spcBef>
                <a:spcPts val="1600"/>
              </a:spcBef>
              <a:spcAft>
                <a:spcPts val="0"/>
              </a:spcAft>
              <a:buNone/>
            </a:pPr>
            <a:r>
              <a:rPr lang="en-GB" sz="1200" dirty="0"/>
              <a:t>Social workers</a:t>
            </a:r>
            <a:endParaRPr sz="1200" dirty="0"/>
          </a:p>
          <a:p>
            <a:pPr marL="0" lvl="0" indent="0" algn="l" rtl="0">
              <a:spcBef>
                <a:spcPts val="1600"/>
              </a:spcBef>
              <a:spcAft>
                <a:spcPts val="0"/>
              </a:spcAft>
              <a:buNone/>
            </a:pPr>
            <a:r>
              <a:rPr lang="en-GB" sz="1200" dirty="0"/>
              <a:t>Occupational Therapists</a:t>
            </a:r>
            <a:endParaRPr sz="1200" dirty="0"/>
          </a:p>
          <a:p>
            <a:pPr marL="0" lvl="0" indent="0" algn="l" rtl="0">
              <a:spcBef>
                <a:spcPts val="1600"/>
              </a:spcBef>
              <a:spcAft>
                <a:spcPts val="0"/>
              </a:spcAft>
              <a:buNone/>
            </a:pPr>
            <a:r>
              <a:rPr lang="en-GB" sz="1200" dirty="0"/>
              <a:t>Youth workers</a:t>
            </a:r>
            <a:endParaRPr sz="1200" dirty="0"/>
          </a:p>
          <a:p>
            <a:pPr marL="0" lvl="0" indent="0" algn="l" rtl="0">
              <a:spcBef>
                <a:spcPts val="1600"/>
              </a:spcBef>
              <a:spcAft>
                <a:spcPts val="0"/>
              </a:spcAft>
              <a:buNone/>
            </a:pPr>
            <a:r>
              <a:rPr lang="en-GB" sz="1200" dirty="0"/>
              <a:t>Care managers/assistants</a:t>
            </a:r>
            <a:endParaRPr sz="1200" dirty="0"/>
          </a:p>
          <a:p>
            <a:pPr marL="0" lvl="0" indent="0" algn="l" rtl="0">
              <a:spcBef>
                <a:spcPts val="1600"/>
              </a:spcBef>
              <a:spcAft>
                <a:spcPts val="0"/>
              </a:spcAft>
              <a:buNone/>
            </a:pPr>
            <a:r>
              <a:rPr lang="en-GB" sz="1200" dirty="0"/>
              <a:t>Support workers</a:t>
            </a:r>
            <a:endParaRPr sz="1200" dirty="0"/>
          </a:p>
          <a:p>
            <a:pPr marL="0" lvl="0" indent="0" algn="l" rtl="0">
              <a:spcBef>
                <a:spcPts val="1600"/>
              </a:spcBef>
              <a:spcAft>
                <a:spcPts val="1600"/>
              </a:spcAft>
              <a:buNone/>
            </a:pPr>
            <a:endParaRPr sz="1600" dirty="0"/>
          </a:p>
        </p:txBody>
      </p:sp>
      <p:pic>
        <p:nvPicPr>
          <p:cNvPr id="155" name="Google Shape;155;p23"/>
          <p:cNvPicPr preferRelativeResize="0"/>
          <p:nvPr/>
        </p:nvPicPr>
        <p:blipFill>
          <a:blip r:embed="rId3">
            <a:alphaModFix/>
          </a:blip>
          <a:stretch>
            <a:fillRect/>
          </a:stretch>
        </p:blipFill>
        <p:spPr>
          <a:xfrm>
            <a:off x="5177850" y="105194"/>
            <a:ext cx="3816825" cy="1908400"/>
          </a:xfrm>
          <a:prstGeom prst="rect">
            <a:avLst/>
          </a:prstGeom>
          <a:noFill/>
          <a:ln>
            <a:noFill/>
          </a:ln>
        </p:spPr>
      </p:pic>
      <p:sp>
        <p:nvSpPr>
          <p:cNvPr id="156" name="Google Shape;156;p23"/>
          <p:cNvSpPr txBox="1">
            <a:spLocks noGrp="1"/>
          </p:cNvSpPr>
          <p:nvPr>
            <p:ph type="body" idx="1"/>
          </p:nvPr>
        </p:nvSpPr>
        <p:spPr>
          <a:xfrm>
            <a:off x="4357150" y="2229000"/>
            <a:ext cx="4950000" cy="1585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sz="1600" dirty="0"/>
              <a:t>For each practitioner, you need to provide information which describes their key roles and responsibilities.</a:t>
            </a:r>
            <a:endParaRPr sz="1600" dirty="0"/>
          </a:p>
          <a:p>
            <a:pPr marL="0" lvl="0" indent="0" algn="l" rtl="0">
              <a:spcBef>
                <a:spcPts val="1600"/>
              </a:spcBef>
              <a:spcAft>
                <a:spcPts val="1600"/>
              </a:spcAft>
              <a:buNone/>
            </a:pPr>
            <a:r>
              <a:rPr lang="en-GB" sz="1600" dirty="0"/>
              <a:t>Provide as much detail as possible and be specific with regards to their responsibilities.</a:t>
            </a:r>
            <a:endParaRPr sz="16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60"/>
        <p:cNvGrpSpPr/>
        <p:nvPr/>
      </p:nvGrpSpPr>
      <p:grpSpPr>
        <a:xfrm>
          <a:off x="0" y="0"/>
          <a:ext cx="0" cy="0"/>
          <a:chOff x="0" y="0"/>
          <a:chExt cx="0" cy="0"/>
        </a:xfrm>
      </p:grpSpPr>
      <p:sp>
        <p:nvSpPr>
          <p:cNvPr id="161" name="Google Shape;161;p24"/>
          <p:cNvSpPr txBox="1">
            <a:spLocks noGrp="1"/>
          </p:cNvSpPr>
          <p:nvPr>
            <p:ph type="title"/>
          </p:nvPr>
        </p:nvSpPr>
        <p:spPr>
          <a:xfrm>
            <a:off x="311700" y="410000"/>
            <a:ext cx="8520600" cy="607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t>All of the 9 professionals you have researched must adhere to the following legislations:</a:t>
            </a:r>
            <a:endParaRPr dirty="0"/>
          </a:p>
        </p:txBody>
      </p:sp>
      <p:sp>
        <p:nvSpPr>
          <p:cNvPr id="162" name="Google Shape;162;p24"/>
          <p:cNvSpPr txBox="1">
            <a:spLocks noGrp="1"/>
          </p:cNvSpPr>
          <p:nvPr>
            <p:ph type="body" idx="1"/>
          </p:nvPr>
        </p:nvSpPr>
        <p:spPr>
          <a:xfrm>
            <a:off x="311700" y="1521125"/>
            <a:ext cx="8520600" cy="3047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a:p>
            <a:pPr marL="0" lvl="0" indent="0" algn="l" rtl="0">
              <a:spcBef>
                <a:spcPts val="1600"/>
              </a:spcBef>
              <a:spcAft>
                <a:spcPts val="0"/>
              </a:spcAft>
              <a:buNone/>
            </a:pPr>
            <a:r>
              <a:rPr lang="en-GB" dirty="0"/>
              <a:t>GDPR guidelines (Information management and communication)</a:t>
            </a:r>
            <a:br>
              <a:rPr lang="en-GB" dirty="0"/>
            </a:br>
            <a:r>
              <a:rPr lang="en-GB" dirty="0"/>
              <a:t>RIDDOR</a:t>
            </a:r>
            <a:br>
              <a:rPr lang="en-GB" dirty="0"/>
            </a:br>
            <a:r>
              <a:rPr lang="en-GB" dirty="0"/>
              <a:t>Health and Safety at Work Act</a:t>
            </a:r>
            <a:endParaRPr dirty="0"/>
          </a:p>
          <a:p>
            <a:pPr marL="0" lvl="0" indent="0" algn="l" rtl="0">
              <a:spcBef>
                <a:spcPts val="1600"/>
              </a:spcBef>
              <a:spcAft>
                <a:spcPts val="0"/>
              </a:spcAft>
              <a:buNone/>
            </a:pPr>
            <a:endParaRPr dirty="0"/>
          </a:p>
          <a:p>
            <a:pPr marL="1828800" lvl="0" indent="457200" algn="l" rtl="0">
              <a:spcBef>
                <a:spcPts val="1600"/>
              </a:spcBef>
              <a:spcAft>
                <a:spcPts val="1600"/>
              </a:spcAft>
              <a:buNone/>
            </a:pPr>
            <a:r>
              <a:rPr lang="en-GB" sz="4300" dirty="0">
                <a:solidFill>
                  <a:srgbClr val="FF0000"/>
                </a:solidFill>
              </a:rPr>
              <a:t>WHY?</a:t>
            </a:r>
            <a:r>
              <a:rPr lang="en-GB" dirty="0"/>
              <a:t/>
            </a:r>
            <a:br>
              <a:rPr lang="en-GB" dirty="0"/>
            </a:br>
            <a:endParaRPr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66"/>
        <p:cNvGrpSpPr/>
        <p:nvPr/>
      </p:nvGrpSpPr>
      <p:grpSpPr>
        <a:xfrm>
          <a:off x="0" y="0"/>
          <a:ext cx="0" cy="0"/>
          <a:chOff x="0" y="0"/>
          <a:chExt cx="0" cy="0"/>
        </a:xfrm>
      </p:grpSpPr>
      <p:sp>
        <p:nvSpPr>
          <p:cNvPr id="167" name="Google Shape;167;p25"/>
          <p:cNvSpPr txBox="1">
            <a:spLocks noGrp="1"/>
          </p:cNvSpPr>
          <p:nvPr>
            <p:ph type="title"/>
          </p:nvPr>
        </p:nvSpPr>
        <p:spPr>
          <a:xfrm>
            <a:off x="311700" y="410000"/>
            <a:ext cx="8520600" cy="607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t>Policies and procedures</a:t>
            </a:r>
            <a:endParaRPr dirty="0"/>
          </a:p>
        </p:txBody>
      </p:sp>
      <p:sp>
        <p:nvSpPr>
          <p:cNvPr id="168" name="Google Shape;168;p25"/>
          <p:cNvSpPr txBox="1">
            <a:spLocks noGrp="1"/>
          </p:cNvSpPr>
          <p:nvPr>
            <p:ph type="body" idx="1"/>
          </p:nvPr>
        </p:nvSpPr>
        <p:spPr>
          <a:xfrm>
            <a:off x="311700" y="1521125"/>
            <a:ext cx="8520600" cy="3047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t>Hospitals will have numerous policies and procedures.</a:t>
            </a:r>
            <a:endParaRPr dirty="0"/>
          </a:p>
          <a:p>
            <a:pPr marL="0" lvl="0" indent="0" algn="l" rtl="0">
              <a:spcBef>
                <a:spcPts val="1600"/>
              </a:spcBef>
              <a:spcAft>
                <a:spcPts val="0"/>
              </a:spcAft>
              <a:buNone/>
            </a:pPr>
            <a:r>
              <a:rPr lang="en-GB" dirty="0"/>
              <a:t>Consider various policies in place and the duty this puts upon staff members.</a:t>
            </a:r>
            <a:endParaRPr dirty="0"/>
          </a:p>
          <a:p>
            <a:pPr marL="0" lvl="0" indent="0" algn="l" rtl="0">
              <a:spcBef>
                <a:spcPts val="1600"/>
              </a:spcBef>
              <a:spcAft>
                <a:spcPts val="0"/>
              </a:spcAft>
              <a:buNone/>
            </a:pPr>
            <a:endParaRPr dirty="0"/>
          </a:p>
          <a:p>
            <a:pPr marL="0" lvl="0" indent="0" algn="l" rtl="0">
              <a:spcBef>
                <a:spcPts val="1600"/>
              </a:spcBef>
              <a:spcAft>
                <a:spcPts val="0"/>
              </a:spcAft>
              <a:buNone/>
            </a:pPr>
            <a:r>
              <a:rPr lang="en-GB" i="1" dirty="0"/>
              <a:t>Consider links to legislation...</a:t>
            </a:r>
            <a:endParaRPr i="1" dirty="0"/>
          </a:p>
          <a:p>
            <a:pPr marL="0" lvl="0" indent="0" algn="l" rtl="0">
              <a:spcBef>
                <a:spcPts val="1600"/>
              </a:spcBef>
              <a:spcAft>
                <a:spcPts val="0"/>
              </a:spcAft>
              <a:buNone/>
            </a:pPr>
            <a:endParaRPr dirty="0"/>
          </a:p>
          <a:p>
            <a:pPr marL="1828800" lvl="0" indent="457200" algn="l" rtl="0">
              <a:spcBef>
                <a:spcPts val="1600"/>
              </a:spcBef>
              <a:spcAft>
                <a:spcPts val="1600"/>
              </a:spcAft>
              <a:buNone/>
            </a:pPr>
            <a:r>
              <a:rPr lang="en-GB" dirty="0"/>
              <a:t/>
            </a:r>
            <a:br>
              <a:rPr lang="en-GB" dirty="0"/>
            </a:br>
            <a:endParaRPr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72"/>
        <p:cNvGrpSpPr/>
        <p:nvPr/>
      </p:nvGrpSpPr>
      <p:grpSpPr>
        <a:xfrm>
          <a:off x="0" y="0"/>
          <a:ext cx="0" cy="0"/>
          <a:chOff x="0" y="0"/>
          <a:chExt cx="0" cy="0"/>
        </a:xfrm>
      </p:grpSpPr>
      <p:sp>
        <p:nvSpPr>
          <p:cNvPr id="173" name="Google Shape;173;p26"/>
          <p:cNvSpPr txBox="1">
            <a:spLocks noGrp="1"/>
          </p:cNvSpPr>
          <p:nvPr>
            <p:ph type="title"/>
          </p:nvPr>
        </p:nvSpPr>
        <p:spPr>
          <a:xfrm>
            <a:off x="311700" y="410000"/>
            <a:ext cx="8520600" cy="607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t>Responsibilities</a:t>
            </a:r>
            <a:endParaRPr dirty="0"/>
          </a:p>
        </p:txBody>
      </p:sp>
      <p:sp>
        <p:nvSpPr>
          <p:cNvPr id="174" name="Google Shape;174;p26"/>
          <p:cNvSpPr txBox="1">
            <a:spLocks noGrp="1"/>
          </p:cNvSpPr>
          <p:nvPr>
            <p:ph type="body" idx="1"/>
          </p:nvPr>
        </p:nvSpPr>
        <p:spPr>
          <a:xfrm>
            <a:off x="311700" y="1521125"/>
            <a:ext cx="8520600" cy="3047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b="1" dirty="0"/>
              <a:t>Rehabilitation </a:t>
            </a:r>
            <a:r>
              <a:rPr lang="en-GB" dirty="0"/>
              <a:t>- What is it?</a:t>
            </a:r>
            <a:endParaRPr dirty="0"/>
          </a:p>
          <a:p>
            <a:pPr marL="0" lvl="0" indent="0" algn="l" rtl="0">
              <a:spcBef>
                <a:spcPts val="1600"/>
              </a:spcBef>
              <a:spcAft>
                <a:spcPts val="0"/>
              </a:spcAft>
              <a:buNone/>
            </a:pPr>
            <a:endParaRPr dirty="0"/>
          </a:p>
          <a:p>
            <a:pPr marL="0" lvl="0" indent="0" algn="l" rtl="0">
              <a:spcBef>
                <a:spcPts val="1600"/>
              </a:spcBef>
              <a:spcAft>
                <a:spcPts val="1600"/>
              </a:spcAft>
              <a:buNone/>
            </a:pPr>
            <a:r>
              <a:rPr lang="en-GB" dirty="0"/>
              <a:t>What does it look like for different professionals when working with their service users?</a:t>
            </a:r>
            <a:endParaRPr dirty="0"/>
          </a:p>
        </p:txBody>
      </p:sp>
      <p:pic>
        <p:nvPicPr>
          <p:cNvPr id="175" name="Google Shape;175;p26"/>
          <p:cNvPicPr preferRelativeResize="0"/>
          <p:nvPr/>
        </p:nvPicPr>
        <p:blipFill>
          <a:blip r:embed="rId3">
            <a:alphaModFix/>
          </a:blip>
          <a:stretch>
            <a:fillRect/>
          </a:stretch>
        </p:blipFill>
        <p:spPr>
          <a:xfrm>
            <a:off x="4920050" y="145025"/>
            <a:ext cx="3810000" cy="214312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27"/>
          <p:cNvSpPr txBox="1">
            <a:spLocks noGrp="1"/>
          </p:cNvSpPr>
          <p:nvPr>
            <p:ph type="title"/>
          </p:nvPr>
        </p:nvSpPr>
        <p:spPr>
          <a:xfrm>
            <a:off x="311700" y="410000"/>
            <a:ext cx="8520600" cy="607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t>Responsibilities</a:t>
            </a:r>
            <a:endParaRPr dirty="0"/>
          </a:p>
        </p:txBody>
      </p:sp>
      <p:sp>
        <p:nvSpPr>
          <p:cNvPr id="181" name="Google Shape;181;p27"/>
          <p:cNvSpPr txBox="1">
            <a:spLocks noGrp="1"/>
          </p:cNvSpPr>
          <p:nvPr>
            <p:ph type="body" idx="1"/>
          </p:nvPr>
        </p:nvSpPr>
        <p:spPr>
          <a:xfrm>
            <a:off x="311700" y="1521125"/>
            <a:ext cx="8520600" cy="3047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b="1" dirty="0"/>
              <a:t>Personal care </a:t>
            </a:r>
            <a:r>
              <a:rPr lang="en-GB" dirty="0"/>
              <a:t>- What is it?</a:t>
            </a:r>
            <a:endParaRPr dirty="0"/>
          </a:p>
          <a:p>
            <a:pPr marL="0" lvl="0" indent="0" algn="l" rtl="0">
              <a:spcBef>
                <a:spcPts val="1600"/>
              </a:spcBef>
              <a:spcAft>
                <a:spcPts val="0"/>
              </a:spcAft>
              <a:buNone/>
            </a:pPr>
            <a:endParaRPr dirty="0"/>
          </a:p>
          <a:p>
            <a:pPr marL="0" lvl="0" indent="0" algn="l" rtl="0">
              <a:spcBef>
                <a:spcPts val="1600"/>
              </a:spcBef>
              <a:spcAft>
                <a:spcPts val="1600"/>
              </a:spcAft>
              <a:buNone/>
            </a:pPr>
            <a:r>
              <a:rPr lang="en-GB" dirty="0"/>
              <a:t>What does it look like for different professionals when working with their service users?</a:t>
            </a:r>
            <a:endParaRPr dirty="0"/>
          </a:p>
        </p:txBody>
      </p:sp>
      <p:pic>
        <p:nvPicPr>
          <p:cNvPr id="182" name="Google Shape;182;p27"/>
          <p:cNvPicPr preferRelativeResize="0"/>
          <p:nvPr/>
        </p:nvPicPr>
        <p:blipFill>
          <a:blip r:embed="rId3">
            <a:alphaModFix/>
          </a:blip>
          <a:stretch>
            <a:fillRect/>
          </a:stretch>
        </p:blipFill>
        <p:spPr>
          <a:xfrm>
            <a:off x="5312003" y="180478"/>
            <a:ext cx="3275875" cy="2179975"/>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sp>
        <p:nvSpPr>
          <p:cNvPr id="187" name="Google Shape;187;p28"/>
          <p:cNvSpPr txBox="1">
            <a:spLocks noGrp="1"/>
          </p:cNvSpPr>
          <p:nvPr>
            <p:ph type="title"/>
          </p:nvPr>
        </p:nvSpPr>
        <p:spPr>
          <a:xfrm>
            <a:off x="311700" y="410000"/>
            <a:ext cx="8520600" cy="607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t>Responsibilities</a:t>
            </a:r>
            <a:endParaRPr dirty="0"/>
          </a:p>
        </p:txBody>
      </p:sp>
      <p:sp>
        <p:nvSpPr>
          <p:cNvPr id="188" name="Google Shape;188;p28"/>
          <p:cNvSpPr txBox="1">
            <a:spLocks noGrp="1"/>
          </p:cNvSpPr>
          <p:nvPr>
            <p:ph type="body" idx="1"/>
          </p:nvPr>
        </p:nvSpPr>
        <p:spPr>
          <a:xfrm>
            <a:off x="311700" y="1521125"/>
            <a:ext cx="8520600" cy="3047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b="1" dirty="0"/>
              <a:t>Assessment and care planning </a:t>
            </a:r>
            <a:r>
              <a:rPr lang="en-GB" dirty="0"/>
              <a:t>- What is it?</a:t>
            </a:r>
            <a:endParaRPr dirty="0"/>
          </a:p>
          <a:p>
            <a:pPr marL="0" lvl="0" indent="0" algn="l" rtl="0">
              <a:spcBef>
                <a:spcPts val="1600"/>
              </a:spcBef>
              <a:spcAft>
                <a:spcPts val="0"/>
              </a:spcAft>
              <a:buNone/>
            </a:pPr>
            <a:endParaRPr dirty="0"/>
          </a:p>
          <a:p>
            <a:pPr marL="0" lvl="0" indent="0" algn="l" rtl="0">
              <a:spcBef>
                <a:spcPts val="1600"/>
              </a:spcBef>
              <a:spcAft>
                <a:spcPts val="1600"/>
              </a:spcAft>
              <a:buNone/>
            </a:pPr>
            <a:r>
              <a:rPr lang="en-GB" dirty="0"/>
              <a:t>Who is involved?</a:t>
            </a:r>
            <a:endParaRPr dirty="0"/>
          </a:p>
        </p:txBody>
      </p:sp>
      <p:pic>
        <p:nvPicPr>
          <p:cNvPr id="189" name="Google Shape;189;p28"/>
          <p:cNvPicPr preferRelativeResize="0"/>
          <p:nvPr/>
        </p:nvPicPr>
        <p:blipFill>
          <a:blip r:embed="rId3">
            <a:alphaModFix/>
          </a:blip>
          <a:stretch>
            <a:fillRect/>
          </a:stretch>
        </p:blipFill>
        <p:spPr>
          <a:xfrm>
            <a:off x="6097425" y="154745"/>
            <a:ext cx="2918375" cy="2235475"/>
          </a:xfrm>
          <a:prstGeom prst="rect">
            <a:avLst/>
          </a:prstGeom>
          <a:noFill/>
          <a:ln>
            <a:noFill/>
          </a:ln>
        </p:spPr>
      </p:pic>
      <p:pic>
        <p:nvPicPr>
          <p:cNvPr id="190" name="Google Shape;190;p28"/>
          <p:cNvPicPr preferRelativeResize="0"/>
          <p:nvPr/>
        </p:nvPicPr>
        <p:blipFill>
          <a:blip r:embed="rId4">
            <a:alphaModFix/>
          </a:blip>
          <a:stretch>
            <a:fillRect/>
          </a:stretch>
        </p:blipFill>
        <p:spPr>
          <a:xfrm>
            <a:off x="2435719" y="2784444"/>
            <a:ext cx="3599600" cy="202265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94"/>
        <p:cNvGrpSpPr/>
        <p:nvPr/>
      </p:nvGrpSpPr>
      <p:grpSpPr>
        <a:xfrm>
          <a:off x="0" y="0"/>
          <a:ext cx="0" cy="0"/>
          <a:chOff x="0" y="0"/>
          <a:chExt cx="0" cy="0"/>
        </a:xfrm>
      </p:grpSpPr>
      <p:sp>
        <p:nvSpPr>
          <p:cNvPr id="195" name="Google Shape;195;p29"/>
          <p:cNvSpPr txBox="1">
            <a:spLocks noGrp="1"/>
          </p:cNvSpPr>
          <p:nvPr>
            <p:ph type="title"/>
          </p:nvPr>
        </p:nvSpPr>
        <p:spPr>
          <a:xfrm>
            <a:off x="311700" y="410000"/>
            <a:ext cx="8520600" cy="607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t>Specific responsibilities</a:t>
            </a:r>
            <a:endParaRPr dirty="0"/>
          </a:p>
        </p:txBody>
      </p:sp>
      <p:sp>
        <p:nvSpPr>
          <p:cNvPr id="196" name="Google Shape;196;p29"/>
          <p:cNvSpPr txBox="1">
            <a:spLocks noGrp="1"/>
          </p:cNvSpPr>
          <p:nvPr>
            <p:ph type="body" idx="1"/>
          </p:nvPr>
        </p:nvSpPr>
        <p:spPr>
          <a:xfrm>
            <a:off x="311700" y="1521125"/>
            <a:ext cx="8520600" cy="3047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t>There are 7 </a:t>
            </a:r>
            <a:r>
              <a:rPr lang="en-GB" b="1" dirty="0"/>
              <a:t>Care Values.</a:t>
            </a:r>
            <a:r>
              <a:rPr lang="en-GB" dirty="0"/>
              <a:t> What are they?</a:t>
            </a:r>
            <a:endParaRPr dirty="0"/>
          </a:p>
          <a:p>
            <a:pPr marL="0" lvl="0" indent="0" algn="l" rtl="0">
              <a:spcBef>
                <a:spcPts val="1600"/>
              </a:spcBef>
              <a:spcAft>
                <a:spcPts val="0"/>
              </a:spcAft>
              <a:buNone/>
            </a:pPr>
            <a:endParaRPr dirty="0"/>
          </a:p>
          <a:p>
            <a:pPr marL="0" lvl="0" indent="0" algn="l" rtl="0">
              <a:spcBef>
                <a:spcPts val="1600"/>
              </a:spcBef>
              <a:spcAft>
                <a:spcPts val="1600"/>
              </a:spcAft>
              <a:buNone/>
            </a:pPr>
            <a:r>
              <a:rPr lang="en-GB" dirty="0"/>
              <a:t>Why are they important?</a:t>
            </a:r>
            <a:endParaRPr dirty="0"/>
          </a:p>
        </p:txBody>
      </p:sp>
      <p:pic>
        <p:nvPicPr>
          <p:cNvPr id="197" name="Google Shape;197;p29"/>
          <p:cNvPicPr preferRelativeResize="0"/>
          <p:nvPr/>
        </p:nvPicPr>
        <p:blipFill>
          <a:blip r:embed="rId3">
            <a:alphaModFix/>
          </a:blip>
          <a:stretch>
            <a:fillRect/>
          </a:stretch>
        </p:blipFill>
        <p:spPr>
          <a:xfrm>
            <a:off x="6396572" y="504750"/>
            <a:ext cx="2509900" cy="2872675"/>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01"/>
        <p:cNvGrpSpPr/>
        <p:nvPr/>
      </p:nvGrpSpPr>
      <p:grpSpPr>
        <a:xfrm>
          <a:off x="0" y="0"/>
          <a:ext cx="0" cy="0"/>
          <a:chOff x="0" y="0"/>
          <a:chExt cx="0" cy="0"/>
        </a:xfrm>
      </p:grpSpPr>
      <p:sp>
        <p:nvSpPr>
          <p:cNvPr id="202" name="Google Shape;202;p30"/>
          <p:cNvSpPr txBox="1">
            <a:spLocks noGrp="1"/>
          </p:cNvSpPr>
          <p:nvPr>
            <p:ph type="title"/>
          </p:nvPr>
        </p:nvSpPr>
        <p:spPr>
          <a:xfrm>
            <a:off x="311700" y="410000"/>
            <a:ext cx="8520600" cy="607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t>All other mandatory responsibilities</a:t>
            </a:r>
            <a:endParaRPr dirty="0"/>
          </a:p>
        </p:txBody>
      </p:sp>
      <p:sp>
        <p:nvSpPr>
          <p:cNvPr id="203" name="Google Shape;203;p30"/>
          <p:cNvSpPr txBox="1">
            <a:spLocks noGrp="1"/>
          </p:cNvSpPr>
          <p:nvPr>
            <p:ph type="body" idx="1"/>
          </p:nvPr>
        </p:nvSpPr>
        <p:spPr>
          <a:xfrm>
            <a:off x="311700" y="1322600"/>
            <a:ext cx="8520600" cy="3551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t>Be sure to address the following: </a:t>
            </a:r>
            <a:endParaRPr dirty="0"/>
          </a:p>
          <a:p>
            <a:pPr marL="457200" lvl="0" indent="-342900" algn="l" rtl="0">
              <a:spcBef>
                <a:spcPts val="1600"/>
              </a:spcBef>
              <a:spcAft>
                <a:spcPts val="0"/>
              </a:spcAft>
              <a:buSzPts val="1800"/>
              <a:buChar char="●"/>
            </a:pPr>
            <a:r>
              <a:rPr lang="en-GB" dirty="0"/>
              <a:t>Anti-discrimination</a:t>
            </a:r>
            <a:endParaRPr dirty="0"/>
          </a:p>
          <a:p>
            <a:pPr marL="457200" lvl="0" indent="-342900" algn="l" rtl="0">
              <a:spcBef>
                <a:spcPts val="0"/>
              </a:spcBef>
              <a:spcAft>
                <a:spcPts val="0"/>
              </a:spcAft>
              <a:buSzPts val="1800"/>
              <a:buChar char="●"/>
            </a:pPr>
            <a:r>
              <a:rPr lang="en-GB" dirty="0"/>
              <a:t>Empowerment</a:t>
            </a:r>
            <a:endParaRPr dirty="0"/>
          </a:p>
          <a:p>
            <a:pPr marL="457200" lvl="0" indent="-342900" algn="l" rtl="0">
              <a:spcBef>
                <a:spcPts val="0"/>
              </a:spcBef>
              <a:spcAft>
                <a:spcPts val="0"/>
              </a:spcAft>
              <a:buSzPts val="1800"/>
              <a:buChar char="●"/>
            </a:pPr>
            <a:r>
              <a:rPr lang="en-GB" dirty="0"/>
              <a:t>Safety</a:t>
            </a:r>
            <a:endParaRPr dirty="0"/>
          </a:p>
          <a:p>
            <a:pPr marL="457200" lvl="0" indent="-342900" algn="l" rtl="0">
              <a:spcBef>
                <a:spcPts val="0"/>
              </a:spcBef>
              <a:spcAft>
                <a:spcPts val="0"/>
              </a:spcAft>
              <a:buSzPts val="1800"/>
              <a:buChar char="●"/>
            </a:pPr>
            <a:r>
              <a:rPr lang="en-GB" dirty="0"/>
              <a:t>Information management</a:t>
            </a:r>
            <a:endParaRPr dirty="0"/>
          </a:p>
          <a:p>
            <a:pPr marL="457200" lvl="0" indent="-342900" algn="l" rtl="0">
              <a:spcBef>
                <a:spcPts val="0"/>
              </a:spcBef>
              <a:spcAft>
                <a:spcPts val="0"/>
              </a:spcAft>
              <a:buSzPts val="1800"/>
              <a:buChar char="●"/>
            </a:pPr>
            <a:r>
              <a:rPr lang="en-GB" dirty="0"/>
              <a:t>Communication </a:t>
            </a:r>
            <a:endParaRPr dirty="0"/>
          </a:p>
        </p:txBody>
      </p:sp>
      <p:pic>
        <p:nvPicPr>
          <p:cNvPr id="204" name="Google Shape;204;p30"/>
          <p:cNvPicPr preferRelativeResize="0"/>
          <p:nvPr/>
        </p:nvPicPr>
        <p:blipFill>
          <a:blip r:embed="rId3">
            <a:alphaModFix/>
          </a:blip>
          <a:stretch>
            <a:fillRect/>
          </a:stretch>
        </p:blipFill>
        <p:spPr>
          <a:xfrm>
            <a:off x="6581276" y="154700"/>
            <a:ext cx="2222400" cy="1555675"/>
          </a:xfrm>
          <a:prstGeom prst="rect">
            <a:avLst/>
          </a:prstGeom>
          <a:noFill/>
          <a:ln>
            <a:noFill/>
          </a:ln>
        </p:spPr>
      </p:pic>
      <p:pic>
        <p:nvPicPr>
          <p:cNvPr id="205" name="Google Shape;205;p30"/>
          <p:cNvPicPr preferRelativeResize="0"/>
          <p:nvPr/>
        </p:nvPicPr>
        <p:blipFill>
          <a:blip r:embed="rId4">
            <a:alphaModFix/>
          </a:blip>
          <a:stretch>
            <a:fillRect/>
          </a:stretch>
        </p:blipFill>
        <p:spPr>
          <a:xfrm>
            <a:off x="4109800" y="1077700"/>
            <a:ext cx="2686475" cy="2686475"/>
          </a:xfrm>
          <a:prstGeom prst="rect">
            <a:avLst/>
          </a:prstGeom>
          <a:noFill/>
          <a:ln>
            <a:noFill/>
          </a:ln>
        </p:spPr>
      </p:pic>
      <p:pic>
        <p:nvPicPr>
          <p:cNvPr id="206" name="Google Shape;206;p30"/>
          <p:cNvPicPr preferRelativeResize="0"/>
          <p:nvPr/>
        </p:nvPicPr>
        <p:blipFill>
          <a:blip r:embed="rId5">
            <a:alphaModFix/>
          </a:blip>
          <a:stretch>
            <a:fillRect/>
          </a:stretch>
        </p:blipFill>
        <p:spPr>
          <a:xfrm>
            <a:off x="6522824" y="2062550"/>
            <a:ext cx="2621175" cy="1854099"/>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211" name="Google Shape;211;p31"/>
          <p:cNvSpPr txBox="1">
            <a:spLocks noGrp="1"/>
          </p:cNvSpPr>
          <p:nvPr>
            <p:ph type="title"/>
          </p:nvPr>
        </p:nvSpPr>
        <p:spPr>
          <a:xfrm>
            <a:off x="311700" y="410000"/>
            <a:ext cx="8520600" cy="607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t>Case study application</a:t>
            </a:r>
            <a:endParaRPr dirty="0"/>
          </a:p>
        </p:txBody>
      </p:sp>
      <p:sp>
        <p:nvSpPr>
          <p:cNvPr id="212" name="Google Shape;212;p31"/>
          <p:cNvSpPr txBox="1">
            <a:spLocks noGrp="1"/>
          </p:cNvSpPr>
          <p:nvPr>
            <p:ph type="body" idx="1"/>
          </p:nvPr>
        </p:nvSpPr>
        <p:spPr>
          <a:xfrm>
            <a:off x="311700" y="1292525"/>
            <a:ext cx="8520600" cy="3047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t>There are 4 different case studies to address.</a:t>
            </a:r>
            <a:endParaRPr dirty="0"/>
          </a:p>
          <a:p>
            <a:pPr marL="0" lvl="0" indent="0" algn="l" rtl="0">
              <a:spcBef>
                <a:spcPts val="1600"/>
              </a:spcBef>
              <a:spcAft>
                <a:spcPts val="0"/>
              </a:spcAft>
              <a:buNone/>
            </a:pPr>
            <a:r>
              <a:rPr lang="en-GB" dirty="0"/>
              <a:t>Answer the questions attached.</a:t>
            </a:r>
            <a:br>
              <a:rPr lang="en-GB" dirty="0"/>
            </a:br>
            <a:r>
              <a:rPr lang="en-GB" dirty="0"/>
              <a:t>Your aim is to show </a:t>
            </a:r>
            <a:r>
              <a:rPr lang="en-GB" i="1" dirty="0"/>
              <a:t>how </a:t>
            </a:r>
            <a:r>
              <a:rPr lang="en-GB" dirty="0"/>
              <a:t>the professionals meet</a:t>
            </a:r>
            <a:br>
              <a:rPr lang="en-GB" dirty="0"/>
            </a:br>
            <a:r>
              <a:rPr lang="en-GB" dirty="0"/>
              <a:t>the </a:t>
            </a:r>
            <a:r>
              <a:rPr lang="en-GB" b="1" dirty="0"/>
              <a:t>needs</a:t>
            </a:r>
            <a:r>
              <a:rPr lang="en-GB" dirty="0"/>
              <a:t> of their service users.</a:t>
            </a:r>
            <a:endParaRPr dirty="0"/>
          </a:p>
          <a:p>
            <a:pPr marL="0" lvl="0" indent="0" algn="l" rtl="0">
              <a:spcBef>
                <a:spcPts val="1600"/>
              </a:spcBef>
              <a:spcAft>
                <a:spcPts val="0"/>
              </a:spcAft>
              <a:buNone/>
            </a:pPr>
            <a:endParaRPr dirty="0"/>
          </a:p>
          <a:p>
            <a:pPr marL="0" lvl="0" indent="0" algn="l" rtl="0">
              <a:spcBef>
                <a:spcPts val="1600"/>
              </a:spcBef>
              <a:spcAft>
                <a:spcPts val="1600"/>
              </a:spcAft>
              <a:buNone/>
            </a:pPr>
            <a:r>
              <a:rPr lang="en-GB" dirty="0">
                <a:solidFill>
                  <a:srgbClr val="0B5394"/>
                </a:solidFill>
              </a:rPr>
              <a:t>You will include examples like these in your ‘handbook’ to showcase high quality care. </a:t>
            </a:r>
            <a:endParaRPr dirty="0">
              <a:solidFill>
                <a:srgbClr val="0B5394"/>
              </a:solidFill>
            </a:endParaRPr>
          </a:p>
        </p:txBody>
      </p:sp>
      <p:pic>
        <p:nvPicPr>
          <p:cNvPr id="213" name="Google Shape;213;p31"/>
          <p:cNvPicPr preferRelativeResize="0"/>
          <p:nvPr/>
        </p:nvPicPr>
        <p:blipFill>
          <a:blip r:embed="rId3">
            <a:alphaModFix/>
          </a:blip>
          <a:stretch>
            <a:fillRect/>
          </a:stretch>
        </p:blipFill>
        <p:spPr>
          <a:xfrm>
            <a:off x="5516850" y="207825"/>
            <a:ext cx="3400476" cy="21899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sp>
        <p:nvSpPr>
          <p:cNvPr id="92" name="Google Shape;92;p14"/>
          <p:cNvSpPr txBox="1">
            <a:spLocks noGrp="1"/>
          </p:cNvSpPr>
          <p:nvPr>
            <p:ph type="title"/>
          </p:nvPr>
        </p:nvSpPr>
        <p:spPr>
          <a:xfrm>
            <a:off x="325725" y="149700"/>
            <a:ext cx="8520600" cy="20307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GB" sz="4000" dirty="0">
                <a:latin typeface="Caveat"/>
                <a:ea typeface="Caveat"/>
                <a:cs typeface="Caveat"/>
                <a:sym typeface="Caveat"/>
              </a:rPr>
              <a:t>What do employees in a ‘world-class’ ward in a hospital look like?</a:t>
            </a:r>
            <a:endParaRPr sz="4000" dirty="0">
              <a:latin typeface="Caveat"/>
              <a:ea typeface="Caveat"/>
              <a:cs typeface="Caveat"/>
              <a:sym typeface="Caveat"/>
            </a:endParaRPr>
          </a:p>
        </p:txBody>
      </p:sp>
      <p:sp>
        <p:nvSpPr>
          <p:cNvPr id="93" name="Google Shape;93;p14"/>
          <p:cNvSpPr txBox="1">
            <a:spLocks noGrp="1"/>
          </p:cNvSpPr>
          <p:nvPr>
            <p:ph type="body" idx="1"/>
          </p:nvPr>
        </p:nvSpPr>
        <p:spPr>
          <a:xfrm>
            <a:off x="228600" y="152400"/>
            <a:ext cx="8520600" cy="12819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en-GB" dirty="0"/>
              <a:t>Driving question…</a:t>
            </a:r>
            <a:endParaRPr dirty="0"/>
          </a:p>
        </p:txBody>
      </p:sp>
      <p:pic>
        <p:nvPicPr>
          <p:cNvPr id="94" name="Google Shape;94;p14"/>
          <p:cNvPicPr preferRelativeResize="0"/>
          <p:nvPr/>
        </p:nvPicPr>
        <p:blipFill>
          <a:blip r:embed="rId3">
            <a:alphaModFix/>
          </a:blip>
          <a:stretch>
            <a:fillRect/>
          </a:stretch>
        </p:blipFill>
        <p:spPr>
          <a:xfrm>
            <a:off x="4572000" y="2209575"/>
            <a:ext cx="4014211" cy="2658300"/>
          </a:xfrm>
          <a:prstGeom prst="rect">
            <a:avLst/>
          </a:prstGeom>
          <a:noFill/>
          <a:ln>
            <a:noFill/>
          </a:ln>
        </p:spPr>
      </p:pic>
      <p:pic>
        <p:nvPicPr>
          <p:cNvPr id="95" name="Google Shape;95;p14"/>
          <p:cNvPicPr preferRelativeResize="0"/>
          <p:nvPr/>
        </p:nvPicPr>
        <p:blipFill>
          <a:blip r:embed="rId4">
            <a:alphaModFix/>
          </a:blip>
          <a:stretch>
            <a:fillRect/>
          </a:stretch>
        </p:blipFill>
        <p:spPr>
          <a:xfrm>
            <a:off x="554325" y="2209575"/>
            <a:ext cx="3551800" cy="2658300"/>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17"/>
        <p:cNvGrpSpPr/>
        <p:nvPr/>
      </p:nvGrpSpPr>
      <p:grpSpPr>
        <a:xfrm>
          <a:off x="0" y="0"/>
          <a:ext cx="0" cy="0"/>
          <a:chOff x="0" y="0"/>
          <a:chExt cx="0" cy="0"/>
        </a:xfrm>
      </p:grpSpPr>
      <p:sp>
        <p:nvSpPr>
          <p:cNvPr id="218" name="Google Shape;218;p32"/>
          <p:cNvSpPr txBox="1">
            <a:spLocks noGrp="1"/>
          </p:cNvSpPr>
          <p:nvPr>
            <p:ph type="title"/>
          </p:nvPr>
        </p:nvSpPr>
        <p:spPr>
          <a:xfrm>
            <a:off x="311700" y="410000"/>
            <a:ext cx="8520600" cy="607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t>What are positive working practices?</a:t>
            </a:r>
            <a:endParaRPr dirty="0"/>
          </a:p>
        </p:txBody>
      </p:sp>
      <p:sp>
        <p:nvSpPr>
          <p:cNvPr id="219" name="Google Shape;219;p32"/>
          <p:cNvSpPr txBox="1">
            <a:spLocks noGrp="1"/>
          </p:cNvSpPr>
          <p:nvPr>
            <p:ph type="body" idx="1"/>
          </p:nvPr>
        </p:nvSpPr>
        <p:spPr>
          <a:xfrm>
            <a:off x="311700" y="1521125"/>
            <a:ext cx="8520600" cy="30477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en-GB" dirty="0"/>
              <a:t>List as many different examples that you can think of...</a:t>
            </a:r>
            <a:endParaRPr dirty="0"/>
          </a:p>
        </p:txBody>
      </p:sp>
      <p:pic>
        <p:nvPicPr>
          <p:cNvPr id="220" name="Google Shape;220;p32"/>
          <p:cNvPicPr preferRelativeResize="0"/>
          <p:nvPr/>
        </p:nvPicPr>
        <p:blipFill>
          <a:blip r:embed="rId3">
            <a:alphaModFix/>
          </a:blip>
          <a:stretch>
            <a:fillRect/>
          </a:stretch>
        </p:blipFill>
        <p:spPr>
          <a:xfrm>
            <a:off x="6211525" y="1017799"/>
            <a:ext cx="2514336" cy="1224924"/>
          </a:xfrm>
          <a:prstGeom prst="rect">
            <a:avLst/>
          </a:prstGeom>
          <a:noFill/>
          <a:ln>
            <a:noFill/>
          </a:ln>
        </p:spPr>
      </p:pic>
      <p:pic>
        <p:nvPicPr>
          <p:cNvPr id="221" name="Google Shape;221;p32"/>
          <p:cNvPicPr preferRelativeResize="0"/>
          <p:nvPr/>
        </p:nvPicPr>
        <p:blipFill>
          <a:blip r:embed="rId4">
            <a:alphaModFix/>
          </a:blip>
          <a:stretch>
            <a:fillRect/>
          </a:stretch>
        </p:blipFill>
        <p:spPr>
          <a:xfrm>
            <a:off x="6525952" y="3133225"/>
            <a:ext cx="2618038" cy="1746725"/>
          </a:xfrm>
          <a:prstGeom prst="rect">
            <a:avLst/>
          </a:prstGeom>
          <a:noFill/>
          <a:ln>
            <a:noFill/>
          </a:ln>
        </p:spPr>
      </p:pic>
      <p:pic>
        <p:nvPicPr>
          <p:cNvPr id="222" name="Google Shape;222;p32"/>
          <p:cNvPicPr preferRelativeResize="0"/>
          <p:nvPr/>
        </p:nvPicPr>
        <p:blipFill rotWithShape="1">
          <a:blip r:embed="rId5">
            <a:alphaModFix/>
          </a:blip>
          <a:srcRect l="16636" r="17186"/>
          <a:stretch/>
        </p:blipFill>
        <p:spPr>
          <a:xfrm>
            <a:off x="2132175" y="3041600"/>
            <a:ext cx="1928500" cy="1793650"/>
          </a:xfrm>
          <a:prstGeom prst="rect">
            <a:avLst/>
          </a:prstGeom>
          <a:noFill/>
          <a:ln>
            <a:noFill/>
          </a:ln>
        </p:spPr>
      </p:pic>
      <p:pic>
        <p:nvPicPr>
          <p:cNvPr id="223" name="Google Shape;223;p32"/>
          <p:cNvPicPr preferRelativeResize="0"/>
          <p:nvPr/>
        </p:nvPicPr>
        <p:blipFill>
          <a:blip r:embed="rId6">
            <a:alphaModFix/>
          </a:blip>
          <a:stretch>
            <a:fillRect/>
          </a:stretch>
        </p:blipFill>
        <p:spPr>
          <a:xfrm>
            <a:off x="4060675" y="2318416"/>
            <a:ext cx="2514326" cy="1665984"/>
          </a:xfrm>
          <a:prstGeom prst="rect">
            <a:avLst/>
          </a:prstGeom>
          <a:noFill/>
          <a:ln>
            <a:noFill/>
          </a:ln>
        </p:spPr>
      </p:pic>
      <p:pic>
        <p:nvPicPr>
          <p:cNvPr id="224" name="Google Shape;224;p32"/>
          <p:cNvPicPr preferRelativeResize="0"/>
          <p:nvPr/>
        </p:nvPicPr>
        <p:blipFill rotWithShape="1">
          <a:blip r:embed="rId7">
            <a:alphaModFix/>
          </a:blip>
          <a:srcRect l="42990"/>
          <a:stretch/>
        </p:blipFill>
        <p:spPr>
          <a:xfrm>
            <a:off x="128925" y="1973025"/>
            <a:ext cx="1928502" cy="1691422"/>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28"/>
        <p:cNvGrpSpPr/>
        <p:nvPr/>
      </p:nvGrpSpPr>
      <p:grpSpPr>
        <a:xfrm>
          <a:off x="0" y="0"/>
          <a:ext cx="0" cy="0"/>
          <a:chOff x="0" y="0"/>
          <a:chExt cx="0" cy="0"/>
        </a:xfrm>
      </p:grpSpPr>
      <p:sp>
        <p:nvSpPr>
          <p:cNvPr id="229" name="Google Shape;229;p33"/>
          <p:cNvSpPr txBox="1">
            <a:spLocks noGrp="1"/>
          </p:cNvSpPr>
          <p:nvPr>
            <p:ph type="title"/>
          </p:nvPr>
        </p:nvSpPr>
        <p:spPr>
          <a:xfrm>
            <a:off x="311700" y="410000"/>
            <a:ext cx="8520600" cy="607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t>Discuss positive working practices in relation to successful delivery of high quality care.</a:t>
            </a:r>
            <a:endParaRPr dirty="0"/>
          </a:p>
        </p:txBody>
      </p:sp>
      <p:sp>
        <p:nvSpPr>
          <p:cNvPr id="230" name="Google Shape;230;p33"/>
          <p:cNvSpPr txBox="1">
            <a:spLocks noGrp="1"/>
          </p:cNvSpPr>
          <p:nvPr>
            <p:ph type="body" idx="1"/>
          </p:nvPr>
        </p:nvSpPr>
        <p:spPr>
          <a:xfrm>
            <a:off x="311700" y="1597325"/>
            <a:ext cx="8520600" cy="30477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en-GB" dirty="0"/>
              <a:t>When explaining each positive working practice, provide an example to enhance the understanding and discuss how this enables high quality care being delivered to service users. </a:t>
            </a:r>
            <a:endParaRPr dirty="0"/>
          </a:p>
        </p:txBody>
      </p:sp>
      <p:pic>
        <p:nvPicPr>
          <p:cNvPr id="231" name="Google Shape;231;p33"/>
          <p:cNvPicPr preferRelativeResize="0"/>
          <p:nvPr/>
        </p:nvPicPr>
        <p:blipFill>
          <a:blip r:embed="rId3">
            <a:alphaModFix/>
          </a:blip>
          <a:stretch>
            <a:fillRect/>
          </a:stretch>
        </p:blipFill>
        <p:spPr>
          <a:xfrm>
            <a:off x="2270225" y="2487950"/>
            <a:ext cx="3958976" cy="2226925"/>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sp>
        <p:nvSpPr>
          <p:cNvPr id="236" name="Google Shape;236;p34"/>
          <p:cNvSpPr txBox="1">
            <a:spLocks noGrp="1"/>
          </p:cNvSpPr>
          <p:nvPr>
            <p:ph type="title"/>
          </p:nvPr>
        </p:nvSpPr>
        <p:spPr>
          <a:xfrm>
            <a:off x="311700" y="410000"/>
            <a:ext cx="8520600" cy="607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t>All of your findings now need to be presented in a new...</a:t>
            </a:r>
            <a:endParaRPr dirty="0"/>
          </a:p>
        </p:txBody>
      </p:sp>
      <p:sp>
        <p:nvSpPr>
          <p:cNvPr id="237" name="Google Shape;237;p34"/>
          <p:cNvSpPr txBox="1">
            <a:spLocks noGrp="1"/>
          </p:cNvSpPr>
          <p:nvPr>
            <p:ph type="body" idx="1"/>
          </p:nvPr>
        </p:nvSpPr>
        <p:spPr>
          <a:xfrm>
            <a:off x="311700" y="1521125"/>
            <a:ext cx="8520600" cy="30477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endParaRPr dirty="0"/>
          </a:p>
        </p:txBody>
      </p:sp>
      <p:pic>
        <p:nvPicPr>
          <p:cNvPr id="238" name="Google Shape;238;p34"/>
          <p:cNvPicPr preferRelativeResize="0"/>
          <p:nvPr/>
        </p:nvPicPr>
        <p:blipFill>
          <a:blip r:embed="rId3">
            <a:alphaModFix/>
          </a:blip>
          <a:stretch>
            <a:fillRect/>
          </a:stretch>
        </p:blipFill>
        <p:spPr>
          <a:xfrm>
            <a:off x="311700" y="1544788"/>
            <a:ext cx="5905500" cy="3000375"/>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3" name="Google Shape;243;p35"/>
          <p:cNvSpPr txBox="1">
            <a:spLocks noGrp="1"/>
          </p:cNvSpPr>
          <p:nvPr>
            <p:ph type="title"/>
          </p:nvPr>
        </p:nvSpPr>
        <p:spPr>
          <a:xfrm>
            <a:off x="311700" y="410000"/>
            <a:ext cx="8520600" cy="607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u="sng" dirty="0"/>
              <a:t>Handbook success criteria - Step one</a:t>
            </a:r>
            <a:endParaRPr u="sng" dirty="0"/>
          </a:p>
        </p:txBody>
      </p:sp>
      <p:sp>
        <p:nvSpPr>
          <p:cNvPr id="244" name="Google Shape;244;p35"/>
          <p:cNvSpPr txBox="1">
            <a:spLocks noGrp="1"/>
          </p:cNvSpPr>
          <p:nvPr>
            <p:ph type="body" idx="1"/>
          </p:nvPr>
        </p:nvSpPr>
        <p:spPr>
          <a:xfrm>
            <a:off x="311700" y="1095725"/>
            <a:ext cx="8520600" cy="3473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t>You are now going to present all of your research and findings into a handbook which will be presented to the Hospital director.</a:t>
            </a:r>
            <a:endParaRPr dirty="0"/>
          </a:p>
          <a:p>
            <a:pPr marL="0" lvl="0" indent="0" algn="l" rtl="0">
              <a:spcBef>
                <a:spcPts val="1600"/>
              </a:spcBef>
              <a:spcAft>
                <a:spcPts val="0"/>
              </a:spcAft>
              <a:buNone/>
            </a:pPr>
            <a:r>
              <a:rPr lang="en-GB" dirty="0"/>
              <a:t>To be successful, your handbook needs to include:</a:t>
            </a:r>
            <a:endParaRPr dirty="0"/>
          </a:p>
          <a:p>
            <a:pPr marL="457200" lvl="0" indent="-342900" algn="l" rtl="0">
              <a:spcBef>
                <a:spcPts val="1600"/>
              </a:spcBef>
              <a:spcAft>
                <a:spcPts val="0"/>
              </a:spcAft>
              <a:buSzPts val="1800"/>
              <a:buChar char="●"/>
            </a:pPr>
            <a:r>
              <a:rPr lang="en-GB" dirty="0"/>
              <a:t>An in depth job description for key roles and responsibilities for all 9 practitioners</a:t>
            </a:r>
            <a:endParaRPr dirty="0"/>
          </a:p>
          <a:p>
            <a:pPr marL="0" lvl="0" indent="0" algn="l" rtl="0">
              <a:spcBef>
                <a:spcPts val="1600"/>
              </a:spcBef>
              <a:spcAft>
                <a:spcPts val="1600"/>
              </a:spcAft>
              <a:buNone/>
            </a:pPr>
            <a:r>
              <a:rPr lang="en-GB" i="1" dirty="0">
                <a:solidFill>
                  <a:srgbClr val="A64D79"/>
                </a:solidFill>
              </a:rPr>
              <a:t>Consider each role separately within each profession. Ensure to explain all roles and responsibilities in detail. </a:t>
            </a:r>
            <a:br>
              <a:rPr lang="en-GB" i="1" dirty="0">
                <a:solidFill>
                  <a:srgbClr val="A64D79"/>
                </a:solidFill>
              </a:rPr>
            </a:br>
            <a:r>
              <a:rPr lang="en-GB" i="1" dirty="0">
                <a:solidFill>
                  <a:srgbClr val="A64D79"/>
                </a:solidFill>
              </a:rPr>
              <a:t>Provide extra information which would support the application </a:t>
            </a:r>
            <a:br>
              <a:rPr lang="en-GB" i="1" dirty="0">
                <a:solidFill>
                  <a:srgbClr val="A64D79"/>
                </a:solidFill>
              </a:rPr>
            </a:br>
            <a:r>
              <a:rPr lang="en-GB" i="1" dirty="0">
                <a:solidFill>
                  <a:srgbClr val="A64D79"/>
                </a:solidFill>
              </a:rPr>
              <a:t>for a new ward!</a:t>
            </a:r>
            <a:endParaRPr i="1" dirty="0">
              <a:solidFill>
                <a:srgbClr val="A64D79"/>
              </a:solidFill>
            </a:endParaRPr>
          </a:p>
        </p:txBody>
      </p:sp>
      <p:pic>
        <p:nvPicPr>
          <p:cNvPr id="245" name="Google Shape;245;p35"/>
          <p:cNvPicPr preferRelativeResize="0"/>
          <p:nvPr/>
        </p:nvPicPr>
        <p:blipFill>
          <a:blip r:embed="rId3">
            <a:alphaModFix/>
          </a:blip>
          <a:stretch>
            <a:fillRect/>
          </a:stretch>
        </p:blipFill>
        <p:spPr>
          <a:xfrm>
            <a:off x="7721700" y="20900"/>
            <a:ext cx="1422300" cy="1178175"/>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sp>
        <p:nvSpPr>
          <p:cNvPr id="250" name="Google Shape;250;p36"/>
          <p:cNvSpPr txBox="1">
            <a:spLocks noGrp="1"/>
          </p:cNvSpPr>
          <p:nvPr>
            <p:ph type="title"/>
          </p:nvPr>
        </p:nvSpPr>
        <p:spPr>
          <a:xfrm>
            <a:off x="311700" y="410000"/>
            <a:ext cx="8520600" cy="607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u="sng" dirty="0"/>
              <a:t>Handbook success criteria - Step two</a:t>
            </a:r>
            <a:endParaRPr u="sng" dirty="0"/>
          </a:p>
        </p:txBody>
      </p:sp>
      <p:sp>
        <p:nvSpPr>
          <p:cNvPr id="251" name="Google Shape;251;p36"/>
          <p:cNvSpPr txBox="1">
            <a:spLocks noGrp="1"/>
          </p:cNvSpPr>
          <p:nvPr>
            <p:ph type="body" idx="1"/>
          </p:nvPr>
        </p:nvSpPr>
        <p:spPr>
          <a:xfrm>
            <a:off x="311700" y="1095725"/>
            <a:ext cx="8520600" cy="3473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t>You are now going to present all of your research and findings into a handbook which will be presented to the Hospital director.</a:t>
            </a:r>
            <a:endParaRPr dirty="0"/>
          </a:p>
          <a:p>
            <a:pPr marL="0" lvl="0" indent="0" algn="l" rtl="0">
              <a:spcBef>
                <a:spcPts val="1600"/>
              </a:spcBef>
              <a:spcAft>
                <a:spcPts val="0"/>
              </a:spcAft>
              <a:buNone/>
            </a:pPr>
            <a:r>
              <a:rPr lang="en-GB" dirty="0"/>
              <a:t>To be successful, your handbook needs to include:</a:t>
            </a:r>
            <a:endParaRPr dirty="0"/>
          </a:p>
          <a:p>
            <a:pPr marL="457200" lvl="0" indent="-342900" algn="l" rtl="0">
              <a:spcBef>
                <a:spcPts val="1600"/>
              </a:spcBef>
              <a:spcAft>
                <a:spcPts val="0"/>
              </a:spcAft>
              <a:buSzPts val="1800"/>
              <a:buChar char="●"/>
            </a:pPr>
            <a:r>
              <a:rPr lang="en-GB" dirty="0"/>
              <a:t>A clear assessment of examples to evidence varied practitioners meeting the needs of service users (Case study examples necessary)</a:t>
            </a:r>
            <a:endParaRPr dirty="0"/>
          </a:p>
          <a:p>
            <a:pPr marL="0" lvl="0" indent="0" algn="l" rtl="0">
              <a:spcBef>
                <a:spcPts val="1600"/>
              </a:spcBef>
              <a:spcAft>
                <a:spcPts val="1600"/>
              </a:spcAft>
              <a:buNone/>
            </a:pPr>
            <a:r>
              <a:rPr lang="en-GB" i="1" dirty="0">
                <a:solidFill>
                  <a:srgbClr val="A64D79"/>
                </a:solidFill>
              </a:rPr>
              <a:t>Use the 4 case studies you looked at during lesson time. If you would like to create your own that is fine, just use these as a template for depth and </a:t>
            </a:r>
            <a:br>
              <a:rPr lang="en-GB" i="1" dirty="0">
                <a:solidFill>
                  <a:srgbClr val="A64D79"/>
                </a:solidFill>
              </a:rPr>
            </a:br>
            <a:r>
              <a:rPr lang="en-GB" i="1" dirty="0">
                <a:solidFill>
                  <a:srgbClr val="A64D79"/>
                </a:solidFill>
              </a:rPr>
              <a:t>the various areas to address when meeting an individual’s needs.</a:t>
            </a:r>
            <a:endParaRPr i="1" dirty="0">
              <a:solidFill>
                <a:srgbClr val="A64D79"/>
              </a:solidFill>
            </a:endParaRPr>
          </a:p>
        </p:txBody>
      </p:sp>
      <p:pic>
        <p:nvPicPr>
          <p:cNvPr id="252" name="Google Shape;252;p36"/>
          <p:cNvPicPr preferRelativeResize="0"/>
          <p:nvPr/>
        </p:nvPicPr>
        <p:blipFill>
          <a:blip r:embed="rId3">
            <a:alphaModFix/>
          </a:blip>
          <a:stretch>
            <a:fillRect/>
          </a:stretch>
        </p:blipFill>
        <p:spPr>
          <a:xfrm>
            <a:off x="7721700" y="20900"/>
            <a:ext cx="1422300" cy="1178175"/>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56"/>
        <p:cNvGrpSpPr/>
        <p:nvPr/>
      </p:nvGrpSpPr>
      <p:grpSpPr>
        <a:xfrm>
          <a:off x="0" y="0"/>
          <a:ext cx="0" cy="0"/>
          <a:chOff x="0" y="0"/>
          <a:chExt cx="0" cy="0"/>
        </a:xfrm>
      </p:grpSpPr>
      <p:sp>
        <p:nvSpPr>
          <p:cNvPr id="257" name="Google Shape;257;p37"/>
          <p:cNvSpPr txBox="1">
            <a:spLocks noGrp="1"/>
          </p:cNvSpPr>
          <p:nvPr>
            <p:ph type="title"/>
          </p:nvPr>
        </p:nvSpPr>
        <p:spPr>
          <a:xfrm>
            <a:off x="311700" y="410000"/>
            <a:ext cx="8520600" cy="607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u="sng" dirty="0"/>
              <a:t>Handbook success criteria - Step three</a:t>
            </a:r>
            <a:endParaRPr u="sng" dirty="0"/>
          </a:p>
        </p:txBody>
      </p:sp>
      <p:sp>
        <p:nvSpPr>
          <p:cNvPr id="258" name="Google Shape;258;p37"/>
          <p:cNvSpPr txBox="1">
            <a:spLocks noGrp="1"/>
          </p:cNvSpPr>
          <p:nvPr>
            <p:ph type="body" idx="1"/>
          </p:nvPr>
        </p:nvSpPr>
        <p:spPr>
          <a:xfrm>
            <a:off x="159300" y="1095725"/>
            <a:ext cx="8520600" cy="3473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t>You are now going to present all of your research and findings into a handbook which will be presented to the Hospital director.</a:t>
            </a:r>
            <a:endParaRPr dirty="0"/>
          </a:p>
          <a:p>
            <a:pPr marL="0" lvl="0" indent="0" algn="l" rtl="0">
              <a:spcBef>
                <a:spcPts val="1600"/>
              </a:spcBef>
              <a:spcAft>
                <a:spcPts val="0"/>
              </a:spcAft>
              <a:buNone/>
            </a:pPr>
            <a:r>
              <a:rPr lang="en-GB" dirty="0"/>
              <a:t>To be successful, your handbook needs to include:</a:t>
            </a:r>
            <a:endParaRPr dirty="0"/>
          </a:p>
          <a:p>
            <a:pPr marL="457200" lvl="0" indent="-342900" algn="l" rtl="0">
              <a:spcBef>
                <a:spcPts val="1600"/>
              </a:spcBef>
              <a:spcAft>
                <a:spcPts val="0"/>
              </a:spcAft>
              <a:buSzPts val="1800"/>
              <a:buChar char="●"/>
            </a:pPr>
            <a:r>
              <a:rPr lang="en-GB" dirty="0"/>
              <a:t>A discussion of key positive working practices and how </a:t>
            </a:r>
            <a:br>
              <a:rPr lang="en-GB" dirty="0"/>
            </a:br>
            <a:r>
              <a:rPr lang="en-GB" dirty="0"/>
              <a:t>they’re implemented</a:t>
            </a:r>
            <a:endParaRPr dirty="0"/>
          </a:p>
          <a:p>
            <a:pPr marL="0" lvl="0" indent="0" algn="l" rtl="0">
              <a:spcBef>
                <a:spcPts val="1600"/>
              </a:spcBef>
              <a:spcAft>
                <a:spcPts val="0"/>
              </a:spcAft>
              <a:buNone/>
            </a:pPr>
            <a:r>
              <a:rPr lang="en-GB" i="1" dirty="0">
                <a:solidFill>
                  <a:srgbClr val="741B47"/>
                </a:solidFill>
              </a:rPr>
              <a:t>Identify each working practice separate and create into a lengthy discussion.</a:t>
            </a:r>
            <a:endParaRPr i="1" dirty="0">
              <a:solidFill>
                <a:srgbClr val="741B47"/>
              </a:solidFill>
            </a:endParaRPr>
          </a:p>
          <a:p>
            <a:pPr marL="0" lvl="0" indent="0" algn="l" rtl="0">
              <a:spcBef>
                <a:spcPts val="1600"/>
              </a:spcBef>
              <a:spcAft>
                <a:spcPts val="1600"/>
              </a:spcAft>
              <a:buNone/>
            </a:pPr>
            <a:r>
              <a:rPr lang="en-GB" i="1" dirty="0">
                <a:solidFill>
                  <a:srgbClr val="741B47"/>
                </a:solidFill>
              </a:rPr>
              <a:t>Use relevant examples linked to the professionals you have studied.</a:t>
            </a:r>
            <a:endParaRPr i="1" dirty="0">
              <a:solidFill>
                <a:srgbClr val="741B47"/>
              </a:solidFill>
            </a:endParaRPr>
          </a:p>
        </p:txBody>
      </p:sp>
      <p:pic>
        <p:nvPicPr>
          <p:cNvPr id="259" name="Google Shape;259;p37"/>
          <p:cNvPicPr preferRelativeResize="0"/>
          <p:nvPr/>
        </p:nvPicPr>
        <p:blipFill>
          <a:blip r:embed="rId3">
            <a:alphaModFix/>
          </a:blip>
          <a:stretch>
            <a:fillRect/>
          </a:stretch>
        </p:blipFill>
        <p:spPr>
          <a:xfrm>
            <a:off x="7721700" y="20900"/>
            <a:ext cx="1422300" cy="1178175"/>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63"/>
        <p:cNvGrpSpPr/>
        <p:nvPr/>
      </p:nvGrpSpPr>
      <p:grpSpPr>
        <a:xfrm>
          <a:off x="0" y="0"/>
          <a:ext cx="0" cy="0"/>
          <a:chOff x="0" y="0"/>
          <a:chExt cx="0" cy="0"/>
        </a:xfrm>
      </p:grpSpPr>
      <p:sp>
        <p:nvSpPr>
          <p:cNvPr id="264" name="Google Shape;264;p38"/>
          <p:cNvSpPr txBox="1">
            <a:spLocks noGrp="1"/>
          </p:cNvSpPr>
          <p:nvPr>
            <p:ph type="title"/>
          </p:nvPr>
        </p:nvSpPr>
        <p:spPr>
          <a:xfrm>
            <a:off x="311700" y="410000"/>
            <a:ext cx="8520600" cy="607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b="1" dirty="0"/>
              <a:t>Top tips!</a:t>
            </a:r>
            <a:endParaRPr b="1" dirty="0"/>
          </a:p>
        </p:txBody>
      </p:sp>
      <p:sp>
        <p:nvSpPr>
          <p:cNvPr id="265" name="Google Shape;265;p38"/>
          <p:cNvSpPr txBox="1">
            <a:spLocks noGrp="1"/>
          </p:cNvSpPr>
          <p:nvPr>
            <p:ph type="body" idx="1"/>
          </p:nvPr>
        </p:nvSpPr>
        <p:spPr>
          <a:xfrm>
            <a:off x="311700" y="1276200"/>
            <a:ext cx="8520600" cy="3292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t>Be sure to include the hospital's mission, vision and goals.</a:t>
            </a:r>
            <a:endParaRPr dirty="0"/>
          </a:p>
          <a:p>
            <a:pPr marL="0" lvl="0" indent="0" algn="l" rtl="0">
              <a:spcBef>
                <a:spcPts val="1600"/>
              </a:spcBef>
              <a:spcAft>
                <a:spcPts val="0"/>
              </a:spcAft>
              <a:buNone/>
            </a:pPr>
            <a:r>
              <a:rPr lang="en-GB" dirty="0"/>
              <a:t>Highlight the key core, care values of the hospital.</a:t>
            </a:r>
            <a:endParaRPr dirty="0"/>
          </a:p>
          <a:p>
            <a:pPr marL="0" lvl="0" indent="0" algn="l" rtl="0">
              <a:spcBef>
                <a:spcPts val="1600"/>
              </a:spcBef>
              <a:spcAft>
                <a:spcPts val="0"/>
              </a:spcAft>
              <a:buNone/>
            </a:pPr>
            <a:r>
              <a:rPr lang="en-GB" dirty="0"/>
              <a:t>Legal information - </a:t>
            </a:r>
            <a:r>
              <a:rPr lang="en-GB" i="1" dirty="0"/>
              <a:t>i.e. mandatory legislation that needs to be adhered to.</a:t>
            </a:r>
            <a:endParaRPr i="1" dirty="0"/>
          </a:p>
          <a:p>
            <a:pPr marL="0" lvl="0" indent="0" algn="l" rtl="0">
              <a:spcBef>
                <a:spcPts val="1600"/>
              </a:spcBef>
              <a:spcAft>
                <a:spcPts val="0"/>
              </a:spcAft>
              <a:buNone/>
            </a:pPr>
            <a:r>
              <a:rPr lang="en-GB" dirty="0"/>
              <a:t>Benefits and perks to staff and service users.</a:t>
            </a:r>
            <a:endParaRPr dirty="0"/>
          </a:p>
          <a:p>
            <a:pPr marL="0" lvl="0" indent="0" algn="l" rtl="0">
              <a:spcBef>
                <a:spcPts val="1600"/>
              </a:spcBef>
              <a:spcAft>
                <a:spcPts val="0"/>
              </a:spcAft>
              <a:buNone/>
            </a:pPr>
            <a:r>
              <a:rPr lang="en-GB" dirty="0"/>
              <a:t>Make it aesthetically pleasing - </a:t>
            </a:r>
            <a:r>
              <a:rPr lang="en-GB" i="1" dirty="0"/>
              <a:t>Consider: A professional theme? Relevant images? Colour? Clear and consistent font/ appropriate subtitles etc.</a:t>
            </a:r>
            <a:endParaRPr i="1" dirty="0"/>
          </a:p>
          <a:p>
            <a:pPr marL="0" lvl="0" indent="0" algn="l" rtl="0">
              <a:spcBef>
                <a:spcPts val="1600"/>
              </a:spcBef>
              <a:spcAft>
                <a:spcPts val="1600"/>
              </a:spcAft>
              <a:buNone/>
            </a:pPr>
            <a:endParaRPr dirty="0"/>
          </a:p>
        </p:txBody>
      </p:sp>
      <p:pic>
        <p:nvPicPr>
          <p:cNvPr id="266" name="Google Shape;266;p38"/>
          <p:cNvPicPr preferRelativeResize="0"/>
          <p:nvPr/>
        </p:nvPicPr>
        <p:blipFill rotWithShape="1">
          <a:blip r:embed="rId3">
            <a:alphaModFix/>
          </a:blip>
          <a:srcRect l="17916" t="13789" r="22872" b="9517"/>
          <a:stretch/>
        </p:blipFill>
        <p:spPr>
          <a:xfrm>
            <a:off x="7156925" y="0"/>
            <a:ext cx="1910874" cy="1856300"/>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70"/>
        <p:cNvGrpSpPr/>
        <p:nvPr/>
      </p:nvGrpSpPr>
      <p:grpSpPr>
        <a:xfrm>
          <a:off x="0" y="0"/>
          <a:ext cx="0" cy="0"/>
          <a:chOff x="0" y="0"/>
          <a:chExt cx="0" cy="0"/>
        </a:xfrm>
      </p:grpSpPr>
      <p:sp>
        <p:nvSpPr>
          <p:cNvPr id="271" name="Google Shape;271;p39"/>
          <p:cNvSpPr txBox="1">
            <a:spLocks noGrp="1"/>
          </p:cNvSpPr>
          <p:nvPr>
            <p:ph type="title"/>
          </p:nvPr>
        </p:nvSpPr>
        <p:spPr>
          <a:xfrm>
            <a:off x="311700" y="410000"/>
            <a:ext cx="8520600" cy="607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t>Websites to support</a:t>
            </a:r>
            <a:endParaRPr dirty="0"/>
          </a:p>
        </p:txBody>
      </p:sp>
      <p:sp>
        <p:nvSpPr>
          <p:cNvPr id="272" name="Google Shape;272;p39"/>
          <p:cNvSpPr txBox="1">
            <a:spLocks noGrp="1"/>
          </p:cNvSpPr>
          <p:nvPr>
            <p:ph type="body" idx="1"/>
          </p:nvPr>
        </p:nvSpPr>
        <p:spPr>
          <a:xfrm>
            <a:off x="311700" y="1521125"/>
            <a:ext cx="8520600" cy="3047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sz="1100" u="sng" dirty="0">
                <a:solidFill>
                  <a:schemeClr val="hlink"/>
                </a:solidFill>
                <a:latin typeface="Arial"/>
                <a:ea typeface="Arial"/>
                <a:cs typeface="Arial"/>
                <a:sym typeface="Arial"/>
                <a:hlinkClick r:id="rId3"/>
              </a:rPr>
              <a:t>https://www.prospects.ac.uk/</a:t>
            </a:r>
            <a:endParaRPr dirty="0"/>
          </a:p>
          <a:p>
            <a:pPr marL="0" lvl="0" indent="0" algn="l" rtl="0">
              <a:spcBef>
                <a:spcPts val="1600"/>
              </a:spcBef>
              <a:spcAft>
                <a:spcPts val="0"/>
              </a:spcAft>
              <a:buNone/>
            </a:pPr>
            <a:r>
              <a:rPr lang="en-GB" sz="1100" u="sng" dirty="0">
                <a:solidFill>
                  <a:schemeClr val="hlink"/>
                </a:solidFill>
                <a:latin typeface="Arial"/>
                <a:ea typeface="Arial"/>
                <a:cs typeface="Arial"/>
                <a:sym typeface="Arial"/>
                <a:hlinkClick r:id="rId4"/>
              </a:rPr>
              <a:t>https://www.healthcareers.nhs.uk/explore-roles</a:t>
            </a:r>
            <a:endParaRPr dirty="0"/>
          </a:p>
          <a:p>
            <a:pPr marL="0" lvl="0" indent="0" algn="l" rtl="0">
              <a:spcBef>
                <a:spcPts val="1600"/>
              </a:spcBef>
              <a:spcAft>
                <a:spcPts val="0"/>
              </a:spcAft>
              <a:buNone/>
            </a:pPr>
            <a:r>
              <a:rPr lang="en-GB" sz="1100" u="sng" dirty="0">
                <a:solidFill>
                  <a:schemeClr val="hlink"/>
                </a:solidFill>
                <a:latin typeface="Arial"/>
                <a:ea typeface="Arial"/>
                <a:cs typeface="Arial"/>
                <a:sym typeface="Arial"/>
                <a:hlinkClick r:id="rId5"/>
              </a:rPr>
              <a:t>https://www.healthcareers.nhs.uk/working-health/working-nhs/nhs-constitution</a:t>
            </a:r>
            <a:endParaRPr dirty="0"/>
          </a:p>
          <a:p>
            <a:pPr marL="0" lvl="0" indent="0" algn="l" rtl="0">
              <a:spcBef>
                <a:spcPts val="1600"/>
              </a:spcBef>
              <a:spcAft>
                <a:spcPts val="0"/>
              </a:spcAft>
              <a:buNone/>
            </a:pPr>
            <a:r>
              <a:rPr lang="en-GB" sz="1100" u="sng" dirty="0">
                <a:solidFill>
                  <a:schemeClr val="hlink"/>
                </a:solidFill>
                <a:latin typeface="Arial"/>
                <a:ea typeface="Arial"/>
                <a:cs typeface="Arial"/>
                <a:sym typeface="Arial"/>
                <a:hlinkClick r:id="rId6"/>
              </a:rPr>
              <a:t>https://www.england.nhs.uk/about/equality/equality-hub/resources/legislation/</a:t>
            </a:r>
            <a:endParaRPr dirty="0"/>
          </a:p>
          <a:p>
            <a:pPr marL="0" lvl="0" indent="0" algn="l" rtl="0">
              <a:spcBef>
                <a:spcPts val="1600"/>
              </a:spcBef>
              <a:spcAft>
                <a:spcPts val="0"/>
              </a:spcAft>
              <a:buNone/>
            </a:pPr>
            <a:r>
              <a:rPr lang="en-GB" sz="1100" u="sng" dirty="0">
                <a:solidFill>
                  <a:schemeClr val="hlink"/>
                </a:solidFill>
                <a:latin typeface="Arial"/>
                <a:ea typeface="Arial"/>
                <a:cs typeface="Arial"/>
                <a:sym typeface="Arial"/>
                <a:hlinkClick r:id="rId7"/>
              </a:rPr>
              <a:t>https://www.gov.uk/government/organisations/department-of-health-and-social-care</a:t>
            </a:r>
            <a:endParaRPr dirty="0"/>
          </a:p>
          <a:p>
            <a:pPr marL="0" lvl="0" indent="0" algn="l" rtl="0">
              <a:spcBef>
                <a:spcPts val="1600"/>
              </a:spcBef>
              <a:spcAft>
                <a:spcPts val="0"/>
              </a:spcAft>
              <a:buNone/>
            </a:pPr>
            <a:r>
              <a:rPr lang="en-GB" sz="1100" u="sng" dirty="0">
                <a:solidFill>
                  <a:schemeClr val="hlink"/>
                </a:solidFill>
                <a:latin typeface="Arial"/>
                <a:ea typeface="Arial"/>
                <a:cs typeface="Arial"/>
                <a:sym typeface="Arial"/>
                <a:hlinkClick r:id="rId8"/>
              </a:rPr>
              <a:t>https://www.gov.uk/discrimination-your-rights</a:t>
            </a:r>
            <a:endParaRPr dirty="0"/>
          </a:p>
          <a:p>
            <a:pPr marL="0" lvl="0" indent="0" algn="l" rtl="0">
              <a:spcBef>
                <a:spcPts val="1600"/>
              </a:spcBef>
              <a:spcAft>
                <a:spcPts val="1600"/>
              </a:spcAft>
              <a:buNone/>
            </a:pPr>
            <a:r>
              <a:rPr lang="en-GB" sz="1100" u="sng" dirty="0">
                <a:solidFill>
                  <a:schemeClr val="hlink"/>
                </a:solidFill>
                <a:latin typeface="Arial"/>
                <a:ea typeface="Arial"/>
                <a:cs typeface="Arial"/>
                <a:sym typeface="Arial"/>
                <a:hlinkClick r:id="rId9"/>
              </a:rPr>
              <a:t>https://www.bbc.co.uk/news/health</a:t>
            </a:r>
            <a:endParaRPr dirty="0"/>
          </a:p>
        </p:txBody>
      </p:sp>
      <p:pic>
        <p:nvPicPr>
          <p:cNvPr id="273" name="Google Shape;273;p39"/>
          <p:cNvPicPr preferRelativeResize="0"/>
          <p:nvPr/>
        </p:nvPicPr>
        <p:blipFill>
          <a:blip r:embed="rId10">
            <a:alphaModFix/>
          </a:blip>
          <a:stretch>
            <a:fillRect/>
          </a:stretch>
        </p:blipFill>
        <p:spPr>
          <a:xfrm>
            <a:off x="5564545" y="154700"/>
            <a:ext cx="3443550" cy="248795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sp>
        <p:nvSpPr>
          <p:cNvPr id="100" name="Google Shape;100;p15"/>
          <p:cNvSpPr txBox="1">
            <a:spLocks noGrp="1"/>
          </p:cNvSpPr>
          <p:nvPr>
            <p:ph type="title"/>
          </p:nvPr>
        </p:nvSpPr>
        <p:spPr>
          <a:xfrm>
            <a:off x="311700" y="257600"/>
            <a:ext cx="8520600" cy="607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t>Setting the scene...</a:t>
            </a:r>
            <a:endParaRPr dirty="0"/>
          </a:p>
        </p:txBody>
      </p:sp>
      <p:sp>
        <p:nvSpPr>
          <p:cNvPr id="101" name="Google Shape;101;p15"/>
          <p:cNvSpPr txBox="1">
            <a:spLocks noGrp="1"/>
          </p:cNvSpPr>
          <p:nvPr>
            <p:ph type="body" idx="1"/>
          </p:nvPr>
        </p:nvSpPr>
        <p:spPr>
          <a:xfrm>
            <a:off x="311700" y="1001275"/>
            <a:ext cx="8520600" cy="33390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en-GB" dirty="0"/>
              <a:t>This project will help you to understand what it is like to work in the health and social care sector. When working for an organisation in this sector, you will have important responsibilities that you need to understand and carry out. These include maintaining the safety of and safeguarding individuals with health and social care needs, making sure that you properly handle their personal information and preventing discrimination towards them. You will need to understand how you will be accountable both to these individuals and the regulatory bodies that represent people who work in the health and social care sector. It is necessary for you to understand how your work will be monitored when you carry out a specific role such as nurse or social worker.</a:t>
            </a:r>
            <a:endParaRPr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5"/>
        <p:cNvGrpSpPr/>
        <p:nvPr/>
      </p:nvGrpSpPr>
      <p:grpSpPr>
        <a:xfrm>
          <a:off x="0" y="0"/>
          <a:ext cx="0" cy="0"/>
          <a:chOff x="0" y="0"/>
          <a:chExt cx="0" cy="0"/>
        </a:xfrm>
      </p:grpSpPr>
      <p:sp>
        <p:nvSpPr>
          <p:cNvPr id="106" name="Google Shape;106;p16"/>
          <p:cNvSpPr txBox="1">
            <a:spLocks noGrp="1"/>
          </p:cNvSpPr>
          <p:nvPr>
            <p:ph type="title"/>
          </p:nvPr>
        </p:nvSpPr>
        <p:spPr>
          <a:xfrm>
            <a:off x="311700" y="410000"/>
            <a:ext cx="8520600" cy="607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t>You are going to produce a handbook...</a:t>
            </a:r>
            <a:endParaRPr dirty="0"/>
          </a:p>
        </p:txBody>
      </p:sp>
      <p:sp>
        <p:nvSpPr>
          <p:cNvPr id="107" name="Google Shape;107;p16"/>
          <p:cNvSpPr txBox="1">
            <a:spLocks noGrp="1"/>
          </p:cNvSpPr>
          <p:nvPr>
            <p:ph type="body" idx="1"/>
          </p:nvPr>
        </p:nvSpPr>
        <p:spPr>
          <a:xfrm>
            <a:off x="2423500" y="1521125"/>
            <a:ext cx="6408900" cy="3047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sz="2300" dirty="0"/>
              <a:t>The handbook will be provided to the ‘Director’ of a hospital, seeking permission to open a new, ‘World-class’ ward in order to achieve delivering high quality care through the very best practitioners. </a:t>
            </a:r>
            <a:endParaRPr sz="2300" dirty="0"/>
          </a:p>
          <a:p>
            <a:pPr marL="0" lvl="0" indent="0" algn="l" rtl="0">
              <a:spcBef>
                <a:spcPts val="1600"/>
              </a:spcBef>
              <a:spcAft>
                <a:spcPts val="1600"/>
              </a:spcAft>
              <a:buNone/>
            </a:pPr>
            <a:endParaRPr dirty="0"/>
          </a:p>
        </p:txBody>
      </p:sp>
      <p:pic>
        <p:nvPicPr>
          <p:cNvPr id="108" name="Google Shape;108;p16"/>
          <p:cNvPicPr preferRelativeResize="0"/>
          <p:nvPr/>
        </p:nvPicPr>
        <p:blipFill>
          <a:blip r:embed="rId3">
            <a:alphaModFix/>
          </a:blip>
          <a:stretch>
            <a:fillRect/>
          </a:stretch>
        </p:blipFill>
        <p:spPr>
          <a:xfrm>
            <a:off x="311700" y="1362400"/>
            <a:ext cx="1899500" cy="24187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2"/>
        <p:cNvGrpSpPr/>
        <p:nvPr/>
      </p:nvGrpSpPr>
      <p:grpSpPr>
        <a:xfrm>
          <a:off x="0" y="0"/>
          <a:ext cx="0" cy="0"/>
          <a:chOff x="0" y="0"/>
          <a:chExt cx="0" cy="0"/>
        </a:xfrm>
      </p:grpSpPr>
      <p:sp>
        <p:nvSpPr>
          <p:cNvPr id="113" name="Google Shape;113;p17"/>
          <p:cNvSpPr txBox="1">
            <a:spLocks noGrp="1"/>
          </p:cNvSpPr>
          <p:nvPr>
            <p:ph type="title"/>
          </p:nvPr>
        </p:nvSpPr>
        <p:spPr>
          <a:xfrm>
            <a:off x="311700" y="410000"/>
            <a:ext cx="8520600" cy="607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t>By the end of this project, you will be able to:</a:t>
            </a:r>
            <a:endParaRPr dirty="0"/>
          </a:p>
        </p:txBody>
      </p:sp>
      <p:sp>
        <p:nvSpPr>
          <p:cNvPr id="114" name="Google Shape;114;p17"/>
          <p:cNvSpPr txBox="1">
            <a:spLocks noGrp="1"/>
          </p:cNvSpPr>
          <p:nvPr>
            <p:ph type="body" idx="1"/>
          </p:nvPr>
        </p:nvSpPr>
        <p:spPr>
          <a:xfrm>
            <a:off x="311700" y="1521125"/>
            <a:ext cx="8520600" cy="3047700"/>
          </a:xfrm>
          <a:prstGeom prst="rect">
            <a:avLst/>
          </a:prstGeom>
        </p:spPr>
        <p:txBody>
          <a:bodyPr spcFirstLastPara="1" wrap="square" lIns="91425" tIns="91425" rIns="91425" bIns="91425" anchor="t" anchorCtr="0">
            <a:noAutofit/>
          </a:bodyPr>
          <a:lstStyle/>
          <a:p>
            <a:pPr marL="457200" lvl="0" indent="-381000" algn="l" rtl="0">
              <a:spcBef>
                <a:spcPts val="0"/>
              </a:spcBef>
              <a:spcAft>
                <a:spcPts val="0"/>
              </a:spcAft>
              <a:buSzPts val="2400"/>
              <a:buChar char="●"/>
            </a:pPr>
            <a:r>
              <a:rPr lang="en-GB" sz="2400" dirty="0"/>
              <a:t>Understand the roles and responsibilities of practitioners within the health and social care sector</a:t>
            </a:r>
            <a:endParaRPr sz="2400" dirty="0"/>
          </a:p>
          <a:p>
            <a:pPr marL="457200" lvl="0" indent="-381000" algn="l" rtl="0">
              <a:spcBef>
                <a:spcPts val="0"/>
              </a:spcBef>
              <a:spcAft>
                <a:spcPts val="0"/>
              </a:spcAft>
              <a:buSzPts val="2400"/>
              <a:buChar char="●"/>
            </a:pPr>
            <a:r>
              <a:rPr lang="en-GB" sz="2400" dirty="0"/>
              <a:t>Demonstrate awareness of how professional’s meet the needs of service users </a:t>
            </a:r>
            <a:endParaRPr sz="2400" dirty="0"/>
          </a:p>
          <a:p>
            <a:pPr marL="457200" lvl="0" indent="-381000" algn="l" rtl="0">
              <a:spcBef>
                <a:spcPts val="0"/>
              </a:spcBef>
              <a:spcAft>
                <a:spcPts val="0"/>
              </a:spcAft>
              <a:buSzPts val="2400"/>
              <a:buChar char="●"/>
            </a:pPr>
            <a:r>
              <a:rPr lang="en-GB" sz="2400" dirty="0"/>
              <a:t>Discuss positive working practice</a:t>
            </a:r>
            <a:endParaRPr sz="2400" dirty="0"/>
          </a:p>
          <a:p>
            <a:pPr marL="0" lvl="0" indent="0" algn="l" rtl="0">
              <a:spcBef>
                <a:spcPts val="1600"/>
              </a:spcBef>
              <a:spcAft>
                <a:spcPts val="1600"/>
              </a:spcAft>
              <a:buNone/>
            </a:pPr>
            <a:endParaRPr sz="24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18"/>
        <p:cNvGrpSpPr/>
        <p:nvPr/>
      </p:nvGrpSpPr>
      <p:grpSpPr>
        <a:xfrm>
          <a:off x="0" y="0"/>
          <a:ext cx="0" cy="0"/>
          <a:chOff x="0" y="0"/>
          <a:chExt cx="0" cy="0"/>
        </a:xfrm>
      </p:grpSpPr>
      <p:pic>
        <p:nvPicPr>
          <p:cNvPr id="119" name="Google Shape;119;p18"/>
          <p:cNvPicPr preferRelativeResize="0"/>
          <p:nvPr/>
        </p:nvPicPr>
        <p:blipFill>
          <a:blip r:embed="rId3">
            <a:alphaModFix/>
          </a:blip>
          <a:stretch>
            <a:fillRect/>
          </a:stretch>
        </p:blipFill>
        <p:spPr>
          <a:xfrm>
            <a:off x="172201" y="0"/>
            <a:ext cx="6054448" cy="4731001"/>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23"/>
        <p:cNvGrpSpPr/>
        <p:nvPr/>
      </p:nvGrpSpPr>
      <p:grpSpPr>
        <a:xfrm>
          <a:off x="0" y="0"/>
          <a:ext cx="0" cy="0"/>
          <a:chOff x="0" y="0"/>
          <a:chExt cx="0" cy="0"/>
        </a:xfrm>
      </p:grpSpPr>
      <p:sp>
        <p:nvSpPr>
          <p:cNvPr id="124" name="Google Shape;124;p19"/>
          <p:cNvSpPr txBox="1">
            <a:spLocks noGrp="1"/>
          </p:cNvSpPr>
          <p:nvPr>
            <p:ph type="title"/>
          </p:nvPr>
        </p:nvSpPr>
        <p:spPr>
          <a:xfrm>
            <a:off x="311700" y="410000"/>
            <a:ext cx="8520600" cy="1201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t>List all the essential characteristics a healthcare professional should possess..</a:t>
            </a:r>
            <a:endParaRPr dirty="0"/>
          </a:p>
        </p:txBody>
      </p:sp>
      <p:sp>
        <p:nvSpPr>
          <p:cNvPr id="125" name="Google Shape;125;p19"/>
          <p:cNvSpPr txBox="1">
            <a:spLocks noGrp="1"/>
          </p:cNvSpPr>
          <p:nvPr>
            <p:ph type="body" idx="1"/>
          </p:nvPr>
        </p:nvSpPr>
        <p:spPr>
          <a:xfrm>
            <a:off x="311700" y="1521125"/>
            <a:ext cx="8520600" cy="30477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r>
              <a:rPr lang="en-GB" b="1" dirty="0"/>
              <a:t/>
            </a:r>
            <a:br>
              <a:rPr lang="en-GB" b="1" dirty="0"/>
            </a:br>
            <a:r>
              <a:rPr lang="en-GB" b="1" dirty="0"/>
              <a:t>Explain </a:t>
            </a:r>
            <a:r>
              <a:rPr lang="en-GB" dirty="0"/>
              <a:t>why each characteristic is important…</a:t>
            </a:r>
            <a:endParaRPr dirty="0"/>
          </a:p>
          <a:p>
            <a:pPr marL="0" lvl="0" indent="0" algn="r" rtl="0">
              <a:spcBef>
                <a:spcPts val="1600"/>
              </a:spcBef>
              <a:spcAft>
                <a:spcPts val="0"/>
              </a:spcAft>
              <a:buNone/>
            </a:pPr>
            <a:endParaRPr dirty="0"/>
          </a:p>
          <a:p>
            <a:pPr marL="0" lvl="0" indent="0" algn="r" rtl="0">
              <a:spcBef>
                <a:spcPts val="1600"/>
              </a:spcBef>
              <a:spcAft>
                <a:spcPts val="1600"/>
              </a:spcAft>
              <a:buNone/>
            </a:pPr>
            <a:r>
              <a:rPr lang="en-GB" b="1" dirty="0">
                <a:solidFill>
                  <a:srgbClr val="A64D79"/>
                </a:solidFill>
              </a:rPr>
              <a:t>CHALLENGE: </a:t>
            </a:r>
            <a:r>
              <a:rPr lang="en-GB" dirty="0">
                <a:solidFill>
                  <a:srgbClr val="A64D79"/>
                </a:solidFill>
              </a:rPr>
              <a:t>Out of your list, select </a:t>
            </a:r>
            <a:r>
              <a:rPr lang="en-GB" i="1" dirty="0">
                <a:solidFill>
                  <a:srgbClr val="A64D79"/>
                </a:solidFill>
              </a:rPr>
              <a:t>3 characteristics </a:t>
            </a:r>
            <a:r>
              <a:rPr lang="en-GB" dirty="0">
                <a:solidFill>
                  <a:srgbClr val="A64D79"/>
                </a:solidFill>
              </a:rPr>
              <a:t/>
            </a:r>
            <a:br>
              <a:rPr lang="en-GB" dirty="0">
                <a:solidFill>
                  <a:srgbClr val="A64D79"/>
                </a:solidFill>
              </a:rPr>
            </a:br>
            <a:r>
              <a:rPr lang="en-GB" dirty="0">
                <a:solidFill>
                  <a:srgbClr val="A64D79"/>
                </a:solidFill>
              </a:rPr>
              <a:t>and </a:t>
            </a:r>
            <a:r>
              <a:rPr lang="en-GB" b="1" dirty="0">
                <a:solidFill>
                  <a:srgbClr val="A64D79"/>
                </a:solidFill>
              </a:rPr>
              <a:t>justify </a:t>
            </a:r>
            <a:r>
              <a:rPr lang="en-GB" dirty="0">
                <a:solidFill>
                  <a:srgbClr val="A64D79"/>
                </a:solidFill>
              </a:rPr>
              <a:t>why you deem them to be the most </a:t>
            </a:r>
            <a:br>
              <a:rPr lang="en-GB" dirty="0">
                <a:solidFill>
                  <a:srgbClr val="A64D79"/>
                </a:solidFill>
              </a:rPr>
            </a:br>
            <a:r>
              <a:rPr lang="en-GB" dirty="0">
                <a:solidFill>
                  <a:srgbClr val="A64D79"/>
                </a:solidFill>
              </a:rPr>
              <a:t>important.</a:t>
            </a:r>
            <a:endParaRPr dirty="0">
              <a:solidFill>
                <a:srgbClr val="A64D79"/>
              </a:solidFill>
            </a:endParaRPr>
          </a:p>
        </p:txBody>
      </p:sp>
      <p:pic>
        <p:nvPicPr>
          <p:cNvPr id="126" name="Google Shape;126;p19"/>
          <p:cNvPicPr preferRelativeResize="0"/>
          <p:nvPr/>
        </p:nvPicPr>
        <p:blipFill rotWithShape="1">
          <a:blip r:embed="rId3">
            <a:alphaModFix/>
          </a:blip>
          <a:srcRect t="4012" b="9698"/>
          <a:stretch/>
        </p:blipFill>
        <p:spPr>
          <a:xfrm>
            <a:off x="311700" y="1611500"/>
            <a:ext cx="2878775" cy="3047699"/>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sp>
        <p:nvSpPr>
          <p:cNvPr id="131" name="Google Shape;131;p20"/>
          <p:cNvSpPr txBox="1">
            <a:spLocks noGrp="1"/>
          </p:cNvSpPr>
          <p:nvPr>
            <p:ph type="title"/>
          </p:nvPr>
        </p:nvSpPr>
        <p:spPr>
          <a:xfrm>
            <a:off x="311700" y="105200"/>
            <a:ext cx="8520600" cy="607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t>Professionals to research </a:t>
            </a:r>
            <a:endParaRPr dirty="0"/>
          </a:p>
        </p:txBody>
      </p:sp>
      <p:sp>
        <p:nvSpPr>
          <p:cNvPr id="132" name="Google Shape;132;p20"/>
          <p:cNvSpPr txBox="1">
            <a:spLocks noGrp="1"/>
          </p:cNvSpPr>
          <p:nvPr>
            <p:ph type="body" idx="1"/>
          </p:nvPr>
        </p:nvSpPr>
        <p:spPr>
          <a:xfrm>
            <a:off x="90225" y="789200"/>
            <a:ext cx="4073700" cy="3551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sz="1200" dirty="0"/>
              <a:t>Doctors - GP and Consultants</a:t>
            </a:r>
            <a:endParaRPr sz="1200" dirty="0"/>
          </a:p>
          <a:p>
            <a:pPr marL="0" lvl="0" indent="0" algn="l" rtl="0">
              <a:spcBef>
                <a:spcPts val="1600"/>
              </a:spcBef>
              <a:spcAft>
                <a:spcPts val="0"/>
              </a:spcAft>
              <a:buNone/>
            </a:pPr>
            <a:r>
              <a:rPr lang="en-GB" sz="1200" dirty="0"/>
              <a:t>Nurses - Adult nurses, Mental health nurses, Paediatric nurses, Learning Disability nurses, Neonatal nurses, District nurses, Practice Nurses and School nurses</a:t>
            </a:r>
            <a:endParaRPr sz="1200" dirty="0"/>
          </a:p>
          <a:p>
            <a:pPr marL="0" lvl="0" indent="0" algn="l" rtl="0">
              <a:spcBef>
                <a:spcPts val="1600"/>
              </a:spcBef>
              <a:spcAft>
                <a:spcPts val="0"/>
              </a:spcAft>
              <a:buNone/>
            </a:pPr>
            <a:r>
              <a:rPr lang="en-GB" sz="1200" dirty="0"/>
              <a:t>Midwives</a:t>
            </a:r>
            <a:endParaRPr sz="1200" dirty="0"/>
          </a:p>
          <a:p>
            <a:pPr marL="0" lvl="0" indent="0" algn="l" rtl="0">
              <a:spcBef>
                <a:spcPts val="1600"/>
              </a:spcBef>
              <a:spcAft>
                <a:spcPts val="0"/>
              </a:spcAft>
              <a:buNone/>
            </a:pPr>
            <a:r>
              <a:rPr lang="en-GB" sz="1200" dirty="0"/>
              <a:t>Healthcare assistants</a:t>
            </a:r>
            <a:endParaRPr sz="1200" dirty="0"/>
          </a:p>
          <a:p>
            <a:pPr marL="0" lvl="0" indent="0" algn="l" rtl="0">
              <a:spcBef>
                <a:spcPts val="1600"/>
              </a:spcBef>
              <a:spcAft>
                <a:spcPts val="0"/>
              </a:spcAft>
              <a:buNone/>
            </a:pPr>
            <a:r>
              <a:rPr lang="en-GB" sz="1200" dirty="0"/>
              <a:t>Social workers</a:t>
            </a:r>
            <a:endParaRPr sz="1200" dirty="0"/>
          </a:p>
          <a:p>
            <a:pPr marL="0" lvl="0" indent="0" algn="l" rtl="0">
              <a:spcBef>
                <a:spcPts val="1600"/>
              </a:spcBef>
              <a:spcAft>
                <a:spcPts val="0"/>
              </a:spcAft>
              <a:buNone/>
            </a:pPr>
            <a:r>
              <a:rPr lang="en-GB" sz="1200" dirty="0"/>
              <a:t>Occupational Therapists</a:t>
            </a:r>
            <a:endParaRPr sz="1200" dirty="0"/>
          </a:p>
          <a:p>
            <a:pPr marL="0" lvl="0" indent="0" algn="l" rtl="0">
              <a:spcBef>
                <a:spcPts val="1600"/>
              </a:spcBef>
              <a:spcAft>
                <a:spcPts val="0"/>
              </a:spcAft>
              <a:buNone/>
            </a:pPr>
            <a:r>
              <a:rPr lang="en-GB" sz="1200" dirty="0"/>
              <a:t>Youth workers</a:t>
            </a:r>
            <a:endParaRPr sz="1200" dirty="0"/>
          </a:p>
          <a:p>
            <a:pPr marL="0" lvl="0" indent="0" algn="l" rtl="0">
              <a:spcBef>
                <a:spcPts val="1600"/>
              </a:spcBef>
              <a:spcAft>
                <a:spcPts val="0"/>
              </a:spcAft>
              <a:buNone/>
            </a:pPr>
            <a:r>
              <a:rPr lang="en-GB" sz="1200" dirty="0"/>
              <a:t>Care managers/assistants</a:t>
            </a:r>
            <a:endParaRPr sz="1200" dirty="0"/>
          </a:p>
          <a:p>
            <a:pPr marL="0" lvl="0" indent="0" algn="l" rtl="0">
              <a:spcBef>
                <a:spcPts val="1600"/>
              </a:spcBef>
              <a:spcAft>
                <a:spcPts val="0"/>
              </a:spcAft>
              <a:buNone/>
            </a:pPr>
            <a:r>
              <a:rPr lang="en-GB" sz="1200" dirty="0"/>
              <a:t>Support workers</a:t>
            </a:r>
            <a:endParaRPr sz="1200" dirty="0"/>
          </a:p>
          <a:p>
            <a:pPr marL="0" lvl="0" indent="0" algn="l" rtl="0">
              <a:spcBef>
                <a:spcPts val="1600"/>
              </a:spcBef>
              <a:spcAft>
                <a:spcPts val="1600"/>
              </a:spcAft>
              <a:buNone/>
            </a:pPr>
            <a:endParaRPr sz="1600" dirty="0"/>
          </a:p>
        </p:txBody>
      </p:sp>
      <p:pic>
        <p:nvPicPr>
          <p:cNvPr id="133" name="Google Shape;133;p20"/>
          <p:cNvPicPr preferRelativeResize="0"/>
          <p:nvPr/>
        </p:nvPicPr>
        <p:blipFill>
          <a:blip r:embed="rId3">
            <a:alphaModFix/>
          </a:blip>
          <a:stretch>
            <a:fillRect/>
          </a:stretch>
        </p:blipFill>
        <p:spPr>
          <a:xfrm>
            <a:off x="5177850" y="105194"/>
            <a:ext cx="3816825" cy="1908400"/>
          </a:xfrm>
          <a:prstGeom prst="rect">
            <a:avLst/>
          </a:prstGeom>
          <a:noFill/>
          <a:ln>
            <a:noFill/>
          </a:ln>
        </p:spPr>
      </p:pic>
      <p:sp>
        <p:nvSpPr>
          <p:cNvPr id="134" name="Google Shape;134;p20"/>
          <p:cNvSpPr txBox="1">
            <a:spLocks noGrp="1"/>
          </p:cNvSpPr>
          <p:nvPr>
            <p:ph type="body" idx="1"/>
          </p:nvPr>
        </p:nvSpPr>
        <p:spPr>
          <a:xfrm>
            <a:off x="4357150" y="2229000"/>
            <a:ext cx="4950000" cy="1585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sz="1600" dirty="0"/>
              <a:t>For each practitioner, you need to provide information which describes their key roles and responsibilities.</a:t>
            </a:r>
            <a:endParaRPr sz="1600" dirty="0"/>
          </a:p>
          <a:p>
            <a:pPr marL="0" lvl="0" indent="0" algn="l" rtl="0">
              <a:spcBef>
                <a:spcPts val="1600"/>
              </a:spcBef>
              <a:spcAft>
                <a:spcPts val="1600"/>
              </a:spcAft>
              <a:buNone/>
            </a:pPr>
            <a:r>
              <a:rPr lang="en-GB" sz="1600" dirty="0"/>
              <a:t>Provide as much detail as possible and be specific with regards to their responsibilities.</a:t>
            </a:r>
            <a:endParaRPr sz="16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38"/>
        <p:cNvGrpSpPr/>
        <p:nvPr/>
      </p:nvGrpSpPr>
      <p:grpSpPr>
        <a:xfrm>
          <a:off x="0" y="0"/>
          <a:ext cx="0" cy="0"/>
          <a:chOff x="0" y="0"/>
          <a:chExt cx="0" cy="0"/>
        </a:xfrm>
      </p:grpSpPr>
      <p:sp>
        <p:nvSpPr>
          <p:cNvPr id="139" name="Google Shape;139;p21"/>
          <p:cNvSpPr txBox="1">
            <a:spLocks noGrp="1"/>
          </p:cNvSpPr>
          <p:nvPr>
            <p:ph type="title"/>
          </p:nvPr>
        </p:nvSpPr>
        <p:spPr>
          <a:xfrm>
            <a:off x="311700" y="410000"/>
            <a:ext cx="8520600" cy="607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t>Sharing is caring...</a:t>
            </a:r>
            <a:endParaRPr dirty="0"/>
          </a:p>
        </p:txBody>
      </p:sp>
      <p:sp>
        <p:nvSpPr>
          <p:cNvPr id="140" name="Google Shape;140;p21"/>
          <p:cNvSpPr txBox="1">
            <a:spLocks noGrp="1"/>
          </p:cNvSpPr>
          <p:nvPr>
            <p:ph type="body" idx="1"/>
          </p:nvPr>
        </p:nvSpPr>
        <p:spPr>
          <a:xfrm>
            <a:off x="116025" y="1389925"/>
            <a:ext cx="8716200" cy="3331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t>With a peer, share 3 interesting facts about a professional </a:t>
            </a:r>
            <a:br>
              <a:rPr lang="en-GB" dirty="0"/>
            </a:br>
            <a:r>
              <a:rPr lang="en-GB" dirty="0"/>
              <a:t>you have found through your research this lesson.</a:t>
            </a:r>
            <a:endParaRPr dirty="0"/>
          </a:p>
          <a:p>
            <a:pPr marL="0" lvl="0" indent="0" algn="l" rtl="0">
              <a:spcBef>
                <a:spcPts val="1600"/>
              </a:spcBef>
              <a:spcAft>
                <a:spcPts val="0"/>
              </a:spcAft>
              <a:buNone/>
            </a:pPr>
            <a:r>
              <a:rPr lang="en-GB" i="1" dirty="0"/>
              <a:t>Are they some key similarities/differences between various professionals?</a:t>
            </a:r>
            <a:endParaRPr i="1" dirty="0"/>
          </a:p>
          <a:p>
            <a:pPr marL="0" lvl="0" indent="0" algn="l" rtl="0">
              <a:spcBef>
                <a:spcPts val="1600"/>
              </a:spcBef>
              <a:spcAft>
                <a:spcPts val="0"/>
              </a:spcAft>
              <a:buNone/>
            </a:pPr>
            <a:endParaRPr dirty="0"/>
          </a:p>
          <a:p>
            <a:pPr marL="0" lvl="0" indent="0" algn="l" rtl="0">
              <a:spcBef>
                <a:spcPts val="1600"/>
              </a:spcBef>
              <a:spcAft>
                <a:spcPts val="1600"/>
              </a:spcAft>
              <a:buNone/>
            </a:pPr>
            <a:r>
              <a:rPr lang="en-GB" dirty="0"/>
              <a:t>Together, come up with 3 questions you would like to ask a professional about their roles and responsibilities in reality.</a:t>
            </a:r>
            <a:endParaRPr dirty="0"/>
          </a:p>
        </p:txBody>
      </p:sp>
      <p:pic>
        <p:nvPicPr>
          <p:cNvPr id="141" name="Google Shape;141;p21"/>
          <p:cNvPicPr preferRelativeResize="0"/>
          <p:nvPr/>
        </p:nvPicPr>
        <p:blipFill rotWithShape="1">
          <a:blip r:embed="rId3">
            <a:alphaModFix/>
          </a:blip>
          <a:srcRect l="18791"/>
          <a:stretch/>
        </p:blipFill>
        <p:spPr>
          <a:xfrm>
            <a:off x="6381025" y="93175"/>
            <a:ext cx="2674175" cy="2189800"/>
          </a:xfrm>
          <a:prstGeom prst="rect">
            <a:avLst/>
          </a:prstGeom>
          <a:noFill/>
          <a:ln>
            <a:noFill/>
          </a:ln>
        </p:spPr>
      </p:pic>
    </p:spTree>
  </p:cSld>
  <p:clrMapOvr>
    <a:masterClrMapping/>
  </p:clrMapOvr>
</p:sld>
</file>

<file path=ppt/theme/theme1.xml><?xml version="1.0" encoding="utf-8"?>
<a:theme xmlns:a="http://schemas.openxmlformats.org/drawingml/2006/main" name="Geometric">
  <a:themeElements>
    <a:clrScheme name="Geometric">
      <a:dk1>
        <a:srgbClr val="2A3990"/>
      </a:dk1>
      <a:lt1>
        <a:srgbClr val="FFFFFF"/>
      </a:lt1>
      <a:dk2>
        <a:srgbClr val="434343"/>
      </a:dk2>
      <a:lt2>
        <a:srgbClr val="999999"/>
      </a:lt2>
      <a:accent1>
        <a:srgbClr val="212D74"/>
      </a:accent1>
      <a:accent2>
        <a:srgbClr val="3949AB"/>
      </a:accent2>
      <a:accent3>
        <a:srgbClr val="9C254D"/>
      </a:accent3>
      <a:accent4>
        <a:srgbClr val="D23369"/>
      </a:accent4>
      <a:accent5>
        <a:srgbClr val="F06292"/>
      </a:accent5>
      <a:accent6>
        <a:srgbClr val="7890CD"/>
      </a:accent6>
      <a:hlink>
        <a:srgbClr val="F06292"/>
      </a:hlink>
      <a:folHlink>
        <a:srgbClr val="F0629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1249</Words>
  <Application>Microsoft Office PowerPoint</Application>
  <PresentationFormat>On-screen Show (16:9)</PresentationFormat>
  <Paragraphs>150</Paragraphs>
  <Slides>27</Slides>
  <Notes>27</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27</vt:i4>
      </vt:variant>
    </vt:vector>
  </HeadingPairs>
  <TitlesOfParts>
    <vt:vector size="32" baseType="lpstr">
      <vt:lpstr>Arial</vt:lpstr>
      <vt:lpstr>Calibri</vt:lpstr>
      <vt:lpstr>Caveat</vt:lpstr>
      <vt:lpstr>Roboto</vt:lpstr>
      <vt:lpstr>Geometric</vt:lpstr>
      <vt:lpstr>Working in Health and Social Care</vt:lpstr>
      <vt:lpstr>What do employees in a ‘world-class’ ward in a hospital look like?</vt:lpstr>
      <vt:lpstr>Setting the scene...</vt:lpstr>
      <vt:lpstr>You are going to produce a handbook...</vt:lpstr>
      <vt:lpstr>By the end of this project, you will be able to:</vt:lpstr>
      <vt:lpstr>PowerPoint Presentation</vt:lpstr>
      <vt:lpstr>List all the essential characteristics a healthcare professional should possess..</vt:lpstr>
      <vt:lpstr>Professionals to research </vt:lpstr>
      <vt:lpstr>Sharing is caring...</vt:lpstr>
      <vt:lpstr>Ignition</vt:lpstr>
      <vt:lpstr>Professionals to research </vt:lpstr>
      <vt:lpstr>All of the 9 professionals you have researched must adhere to the following legislations:</vt:lpstr>
      <vt:lpstr>Policies and procedures</vt:lpstr>
      <vt:lpstr>Responsibilities</vt:lpstr>
      <vt:lpstr>Responsibilities</vt:lpstr>
      <vt:lpstr>Responsibilities</vt:lpstr>
      <vt:lpstr>Specific responsibilities</vt:lpstr>
      <vt:lpstr>All other mandatory responsibilities</vt:lpstr>
      <vt:lpstr>Case study application</vt:lpstr>
      <vt:lpstr>What are positive working practices?</vt:lpstr>
      <vt:lpstr>Discuss positive working practices in relation to successful delivery of high quality care.</vt:lpstr>
      <vt:lpstr>All of your findings now need to be presented in a new...</vt:lpstr>
      <vt:lpstr>Handbook success criteria - Step one</vt:lpstr>
      <vt:lpstr>Handbook success criteria - Step two</vt:lpstr>
      <vt:lpstr>Handbook success criteria - Step three</vt:lpstr>
      <vt:lpstr>Top tips!</vt:lpstr>
      <vt:lpstr>Websites to support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Working in Health and Social Care</dc:title>
  <dc:creator>Helen Beardmore</dc:creator>
  <cp:lastModifiedBy>Helen Beardmore</cp:lastModifiedBy>
  <cp:revision>3</cp:revision>
  <dcterms:modified xsi:type="dcterms:W3CDTF">2020-11-12T11:50:23Z</dcterms:modified>
</cp:coreProperties>
</file>