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039D-6BA1-4D1F-A534-70C2EED4871A}" type="datetimeFigureOut">
              <a:rPr lang="en-GB" smtClean="0"/>
              <a:t>19/12/2019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233A9-C703-4562-A884-91F3874A0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272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039D-6BA1-4D1F-A534-70C2EED4871A}" type="datetimeFigureOut">
              <a:rPr lang="en-GB" smtClean="0"/>
              <a:t>19/12/2019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233A9-C703-4562-A884-91F3874A0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519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039D-6BA1-4D1F-A534-70C2EED4871A}" type="datetimeFigureOut">
              <a:rPr lang="en-GB" smtClean="0"/>
              <a:t>19/12/2019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233A9-C703-4562-A884-91F3874A0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913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039D-6BA1-4D1F-A534-70C2EED4871A}" type="datetimeFigureOut">
              <a:rPr lang="en-GB" smtClean="0"/>
              <a:t>19/12/2019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233A9-C703-4562-A884-91F3874A0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438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039D-6BA1-4D1F-A534-70C2EED4871A}" type="datetimeFigureOut">
              <a:rPr lang="en-GB" smtClean="0"/>
              <a:t>19/12/2019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233A9-C703-4562-A884-91F3874A0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720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039D-6BA1-4D1F-A534-70C2EED4871A}" type="datetimeFigureOut">
              <a:rPr lang="en-GB" smtClean="0"/>
              <a:t>19/12/2019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233A9-C703-4562-A884-91F3874A0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496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039D-6BA1-4D1F-A534-70C2EED4871A}" type="datetimeFigureOut">
              <a:rPr lang="en-GB" smtClean="0"/>
              <a:t>19/12/2019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233A9-C703-4562-A884-91F3874A0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217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039D-6BA1-4D1F-A534-70C2EED4871A}" type="datetimeFigureOut">
              <a:rPr lang="en-GB" smtClean="0"/>
              <a:t>19/12/2019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233A9-C703-4562-A884-91F3874A0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676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039D-6BA1-4D1F-A534-70C2EED4871A}" type="datetimeFigureOut">
              <a:rPr lang="en-GB" smtClean="0"/>
              <a:t>19/12/2019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233A9-C703-4562-A884-91F3874A0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3919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039D-6BA1-4D1F-A534-70C2EED4871A}" type="datetimeFigureOut">
              <a:rPr lang="en-GB" smtClean="0"/>
              <a:t>19/12/2019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233A9-C703-4562-A884-91F3874A0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49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039D-6BA1-4D1F-A534-70C2EED4871A}" type="datetimeFigureOut">
              <a:rPr lang="en-GB" smtClean="0"/>
              <a:t>19/12/2019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233A9-C703-4562-A884-91F3874A0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779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C039D-6BA1-4D1F-A534-70C2EED4871A}" type="datetimeFigureOut">
              <a:rPr lang="en-GB" smtClean="0"/>
              <a:t>19/12/2019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233A9-C703-4562-A884-91F3874A0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590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33748" y="297135"/>
            <a:ext cx="7114903" cy="643391"/>
          </a:xfrm>
        </p:spPr>
        <p:txBody>
          <a:bodyPr>
            <a:normAutofit/>
          </a:bodyPr>
          <a:lstStyle/>
          <a:p>
            <a:r>
              <a:rPr lang="en-GB" sz="3600" u="sng" dirty="0" smtClean="0"/>
              <a:t>Weekly Review Sheet</a:t>
            </a:r>
            <a:endParaRPr lang="en-GB" sz="3600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847" y="173783"/>
            <a:ext cx="1731414" cy="8900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1105" y="1297362"/>
            <a:ext cx="5630091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Subject related content I’ve learnt: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175511" y="1352899"/>
            <a:ext cx="5630091" cy="5355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Workplace skills I’ve developed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61105" y="3562173"/>
            <a:ext cx="5630091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As a team </a:t>
            </a:r>
            <a:r>
              <a:rPr lang="en-GB" dirty="0"/>
              <a:t>w</a:t>
            </a:r>
            <a:r>
              <a:rPr lang="en-GB" dirty="0" smtClean="0"/>
              <a:t>hat </a:t>
            </a:r>
            <a:r>
              <a:rPr lang="en-GB" dirty="0"/>
              <a:t>w</a:t>
            </a:r>
            <a:r>
              <a:rPr lang="en-GB" dirty="0" smtClean="0"/>
              <a:t>ent well this week: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61106" y="5272987"/>
            <a:ext cx="563009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As a team how could you improve for next week: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8386354" y="297135"/>
            <a:ext cx="341924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Week no:</a:t>
            </a:r>
          </a:p>
          <a:p>
            <a:r>
              <a:rPr lang="en-GB" dirty="0" smtClean="0"/>
              <a:t>Date: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86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7544"/>
            <a:ext cx="4115196" cy="3426249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196" y="607560"/>
            <a:ext cx="7676742" cy="580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488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38</Words>
  <Application>Microsoft Office PowerPoint</Application>
  <PresentationFormat>Widescreen</PresentationFormat>
  <Paragraphs>31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Litherland High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Vicky Smith</dc:creator>
  <cp:lastModifiedBy>Vicky Smith</cp:lastModifiedBy>
  <cp:revision>3</cp:revision>
  <cp:lastPrinted>2019-12-19T10:41:04Z</cp:lastPrinted>
  <dcterms:created xsi:type="dcterms:W3CDTF">2019-12-19T10:40:48Z</dcterms:created>
  <dcterms:modified xsi:type="dcterms:W3CDTF">2019-12-19T10:43:49Z</dcterms:modified>
</cp:coreProperties>
</file>