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7671C-C7EE-4EC1-9877-49522851D540}" type="datetimeFigureOut">
              <a:rPr lang="en-GB" smtClean="0"/>
              <a:t>10/02/2020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ABD7E-42F3-451B-B713-A66D53096E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95005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7671C-C7EE-4EC1-9877-49522851D540}" type="datetimeFigureOut">
              <a:rPr lang="en-GB" smtClean="0"/>
              <a:t>10/02/2020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ABD7E-42F3-451B-B713-A66D53096E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3475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7671C-C7EE-4EC1-9877-49522851D540}" type="datetimeFigureOut">
              <a:rPr lang="en-GB" smtClean="0"/>
              <a:t>10/02/2020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ABD7E-42F3-451B-B713-A66D53096E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29771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7671C-C7EE-4EC1-9877-49522851D540}" type="datetimeFigureOut">
              <a:rPr lang="en-GB" smtClean="0"/>
              <a:t>10/02/2020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ABD7E-42F3-451B-B713-A66D53096E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65784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7671C-C7EE-4EC1-9877-49522851D540}" type="datetimeFigureOut">
              <a:rPr lang="en-GB" smtClean="0"/>
              <a:t>10/02/2020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ABD7E-42F3-451B-B713-A66D53096E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03498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7671C-C7EE-4EC1-9877-49522851D540}" type="datetimeFigureOut">
              <a:rPr lang="en-GB" smtClean="0"/>
              <a:t>10/02/2020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ABD7E-42F3-451B-B713-A66D53096E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59794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7671C-C7EE-4EC1-9877-49522851D540}" type="datetimeFigureOut">
              <a:rPr lang="en-GB" smtClean="0"/>
              <a:t>10/02/2020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ABD7E-42F3-451B-B713-A66D53096E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5862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7671C-C7EE-4EC1-9877-49522851D540}" type="datetimeFigureOut">
              <a:rPr lang="en-GB" smtClean="0"/>
              <a:t>10/02/2020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ABD7E-42F3-451B-B713-A66D53096E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8270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7671C-C7EE-4EC1-9877-49522851D540}" type="datetimeFigureOut">
              <a:rPr lang="en-GB" smtClean="0"/>
              <a:t>10/02/2020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ABD7E-42F3-451B-B713-A66D53096E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97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7671C-C7EE-4EC1-9877-49522851D540}" type="datetimeFigureOut">
              <a:rPr lang="en-GB" smtClean="0"/>
              <a:t>10/02/2020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ABD7E-42F3-451B-B713-A66D53096E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62332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7671C-C7EE-4EC1-9877-49522851D540}" type="datetimeFigureOut">
              <a:rPr lang="en-GB" smtClean="0"/>
              <a:t>10/02/2020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ABD7E-42F3-451B-B713-A66D53096E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89324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37671C-C7EE-4EC1-9877-49522851D540}" type="datetimeFigureOut">
              <a:rPr lang="en-GB" smtClean="0"/>
              <a:t>10/02/2020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4ABD7E-42F3-451B-B713-A66D53096E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6873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UbCVBcFMBhY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2560" y="261256"/>
            <a:ext cx="9144000" cy="1772603"/>
          </a:xfrm>
        </p:spPr>
        <p:txBody>
          <a:bodyPr/>
          <a:lstStyle/>
          <a:p>
            <a:r>
              <a:rPr lang="en-GB" u="sng" dirty="0" smtClean="0"/>
              <a:t>Overhead Line Electrification (OLE)</a:t>
            </a:r>
            <a:endParaRPr lang="en-GB" u="sn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429691"/>
            <a:ext cx="9144000" cy="3866606"/>
          </a:xfrm>
        </p:spPr>
        <p:txBody>
          <a:bodyPr>
            <a:normAutofit/>
          </a:bodyPr>
          <a:lstStyle/>
          <a:p>
            <a:pPr lvl="0"/>
            <a:r>
              <a:rPr lang="en-GB" smtClean="0"/>
              <a:t>Watch the video then:</a:t>
            </a:r>
            <a:endParaRPr lang="en-GB" dirty="0"/>
          </a:p>
          <a:p>
            <a:pPr lvl="0"/>
            <a:endParaRPr lang="en-GB" b="1" dirty="0" smtClean="0"/>
          </a:p>
          <a:p>
            <a:pPr lvl="0"/>
            <a:endParaRPr lang="en-GB" b="1" dirty="0" smtClean="0"/>
          </a:p>
          <a:p>
            <a:pPr lvl="0"/>
            <a:r>
              <a:rPr lang="en-GB" b="1" dirty="0" smtClean="0"/>
              <a:t>Create a document on the problems with creating OLE on the British Railways</a:t>
            </a:r>
            <a:endParaRPr lang="en-GB" b="1" dirty="0"/>
          </a:p>
          <a:p>
            <a:pPr lvl="0"/>
            <a:endParaRPr lang="en-GB" b="1" dirty="0" smtClean="0"/>
          </a:p>
          <a:p>
            <a:pPr lvl="0"/>
            <a:r>
              <a:rPr lang="en-GB" b="1" dirty="0" smtClean="0"/>
              <a:t>Produce </a:t>
            </a:r>
            <a:r>
              <a:rPr lang="en-GB" b="1" dirty="0"/>
              <a:t>a risk assessment for OLE – </a:t>
            </a:r>
            <a:r>
              <a:rPr lang="en-GB" b="1" dirty="0" smtClean="0"/>
              <a:t>use the risk assessments that you use in engineering to complete for OLE</a:t>
            </a:r>
            <a:endParaRPr lang="en-GB" b="1" dirty="0"/>
          </a:p>
          <a:p>
            <a:r>
              <a:rPr lang="en-GB" dirty="0"/>
              <a:t> 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0321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UbCVBcFMBhY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65760" y="182880"/>
            <a:ext cx="11547566" cy="6296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5477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44</Words>
  <Application>Microsoft Office PowerPoint</Application>
  <PresentationFormat>Widescreen</PresentationFormat>
  <Paragraphs>8</Paragraphs>
  <Slides>2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Overhead Line Electrification (OLE)</vt:lpstr>
      <vt:lpstr>PowerPoint Presentation</vt:lpstr>
    </vt:vector>
  </TitlesOfParts>
  <Company>Litherland High School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Overhead Line Electrification (OLE)</dc:title>
  <dc:creator>Vicky Smith</dc:creator>
  <cp:lastModifiedBy>Vicky Smith</cp:lastModifiedBy>
  <cp:revision>3</cp:revision>
  <dcterms:created xsi:type="dcterms:W3CDTF">2020-02-10T08:53:53Z</dcterms:created>
  <dcterms:modified xsi:type="dcterms:W3CDTF">2020-02-10T09:34:46Z</dcterms:modified>
</cp:coreProperties>
</file>