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749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9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911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5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420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63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9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94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280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24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564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9296D-0B46-4040-825B-8474EAFB726C}" type="datetimeFigureOut">
              <a:rPr lang="en-GB" smtClean="0"/>
              <a:t>05/01/2020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88280-9575-4AA3-9904-34DFB783D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160337"/>
            <a:ext cx="2466975" cy="1847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Industry Projects 2020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7825" y="153988"/>
            <a:ext cx="2466975" cy="1847850"/>
          </a:xfrm>
          <a:prstGeom prst="rect">
            <a:avLst/>
          </a:prstGeom>
        </p:spPr>
      </p:pic>
      <p:sp>
        <p:nvSpPr>
          <p:cNvPr id="7" name="AutoShape 2" descr="Image result for hitachi rail inspire the next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Image result for hitachi rail inspire the next logo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4" y="4902926"/>
            <a:ext cx="2466975" cy="1847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7825" y="4902926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435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62997" cy="184724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12 week project, where you work in groups of 3 or 4 to fulfil the brief sent by the customer (2 groups of 4 and 1 group of 3)</a:t>
            </a:r>
          </a:p>
          <a:p>
            <a:r>
              <a:rPr lang="en-GB" dirty="0" smtClean="0"/>
              <a:t>To include research, practical activities, industry visits and industry partner support</a:t>
            </a:r>
            <a:endParaRPr lang="en-GB" dirty="0"/>
          </a:p>
          <a:p>
            <a:r>
              <a:rPr lang="en-GB" dirty="0" smtClean="0"/>
              <a:t>You will be expected to create  a presentation/business pitch to give to Hitachi Rail at the end of the 12 weeks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078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326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Project: To design a new high speed train for the UK mainline.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8" y="1397726"/>
            <a:ext cx="11497492" cy="5303520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Objectives</a:t>
            </a:r>
            <a:endParaRPr lang="en-GB" sz="1800" dirty="0"/>
          </a:p>
          <a:p>
            <a:pPr lvl="0"/>
            <a:r>
              <a:rPr lang="en-GB" dirty="0"/>
              <a:t>To </a:t>
            </a:r>
            <a:r>
              <a:rPr lang="en-GB" b="1" i="1" dirty="0"/>
              <a:t>design a train</a:t>
            </a:r>
            <a:r>
              <a:rPr lang="en-GB" i="1" dirty="0"/>
              <a:t> </a:t>
            </a:r>
            <a:r>
              <a:rPr lang="en-GB" dirty="0"/>
              <a:t>that complies to the below dimensions:</a:t>
            </a:r>
            <a:endParaRPr lang="en-GB" sz="1800" dirty="0"/>
          </a:p>
          <a:p>
            <a:pPr lvl="1"/>
            <a:r>
              <a:rPr lang="en-GB" dirty="0"/>
              <a:t>Car Length: 25m</a:t>
            </a:r>
            <a:endParaRPr lang="en-GB" sz="1600" dirty="0"/>
          </a:p>
          <a:p>
            <a:pPr lvl="1"/>
            <a:r>
              <a:rPr lang="en-GB" dirty="0"/>
              <a:t>Car width: 2.5m</a:t>
            </a:r>
            <a:endParaRPr lang="en-GB" sz="1600" dirty="0"/>
          </a:p>
          <a:p>
            <a:pPr lvl="1"/>
            <a:r>
              <a:rPr lang="en-GB" dirty="0"/>
              <a:t>Car Height: 3m</a:t>
            </a:r>
            <a:endParaRPr lang="en-GB" sz="1600" dirty="0"/>
          </a:p>
          <a:p>
            <a:pPr lvl="1"/>
            <a:r>
              <a:rPr lang="en-GB" dirty="0"/>
              <a:t>Must be suitable to run on standard gauge.</a:t>
            </a:r>
            <a:endParaRPr lang="en-GB" sz="1600" dirty="0"/>
          </a:p>
          <a:p>
            <a:pPr lvl="0"/>
            <a:r>
              <a:rPr lang="en-GB" dirty="0"/>
              <a:t>The train should consist of </a:t>
            </a:r>
            <a:r>
              <a:rPr lang="en-GB" b="1" i="1" dirty="0"/>
              <a:t>5 cars</a:t>
            </a:r>
            <a:r>
              <a:rPr lang="en-GB" dirty="0"/>
              <a:t>.</a:t>
            </a:r>
            <a:endParaRPr lang="en-GB" sz="1800" dirty="0"/>
          </a:p>
          <a:p>
            <a:pPr lvl="0"/>
            <a:r>
              <a:rPr lang="en-GB" dirty="0"/>
              <a:t>The power generation method should be explored, with chosen method justified.</a:t>
            </a:r>
            <a:endParaRPr lang="en-GB" sz="1800" dirty="0"/>
          </a:p>
          <a:p>
            <a:pPr lvl="0"/>
            <a:r>
              <a:rPr lang="en-GB" dirty="0"/>
              <a:t>The material choice should be explored and chosen material justified.</a:t>
            </a:r>
            <a:endParaRPr lang="en-GB" sz="1800" dirty="0"/>
          </a:p>
          <a:p>
            <a:pPr lvl="0"/>
            <a:r>
              <a:rPr lang="en-GB" dirty="0"/>
              <a:t>A production floor plan that demonstrates the flow of manufacturing processes should be generated.</a:t>
            </a:r>
            <a:endParaRPr lang="en-GB" sz="1800" dirty="0"/>
          </a:p>
          <a:p>
            <a:pPr lvl="0"/>
            <a:r>
              <a:rPr lang="en-GB" dirty="0"/>
              <a:t>Bogie options should be explored with the chosen model justified.</a:t>
            </a:r>
            <a:endParaRPr lang="en-GB" sz="1800" dirty="0"/>
          </a:p>
          <a:p>
            <a:pPr lvl="0"/>
            <a:r>
              <a:rPr lang="en-GB" b="1" dirty="0"/>
              <a:t>This must be summarised in a business pitch, with a supporting visual presentation, to the customer on Friday 03/04/20</a:t>
            </a:r>
            <a:r>
              <a:rPr lang="en-GB" dirty="0"/>
              <a:t>.</a:t>
            </a:r>
            <a:endParaRPr lang="en-GB" sz="18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6912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Use the laptops </a:t>
            </a:r>
            <a:r>
              <a:rPr lang="en-GB" sz="3200" smtClean="0"/>
              <a:t>to research</a:t>
            </a:r>
            <a:endParaRPr lang="en-GB" sz="3200" dirty="0" smtClean="0"/>
          </a:p>
          <a:p>
            <a:pPr lvl="2"/>
            <a:r>
              <a:rPr lang="en-GB" sz="3200" dirty="0" smtClean="0"/>
              <a:t>The different styles of train that currently exist in UK, also look at those abroad, however they will be for a different gauge than in UK but should still help you formulate some ideas for the project brief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503672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243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Industry Projects 2020</vt:lpstr>
      <vt:lpstr>PowerPoint Presentation</vt:lpstr>
      <vt:lpstr>Project: To design a new high speed train for the UK mainline.</vt:lpstr>
      <vt:lpstr>Research task</vt:lpstr>
    </vt:vector>
  </TitlesOfParts>
  <Company>Litherland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Industry Projects 2020</dc:title>
  <dc:creator>Vicky Smith</dc:creator>
  <cp:lastModifiedBy>Vicky Smith</cp:lastModifiedBy>
  <cp:revision>3</cp:revision>
  <dcterms:created xsi:type="dcterms:W3CDTF">2020-01-05T21:07:19Z</dcterms:created>
  <dcterms:modified xsi:type="dcterms:W3CDTF">2020-01-05T21:16:08Z</dcterms:modified>
</cp:coreProperties>
</file>