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Montserrat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3"/>
  </p:normalViewPr>
  <p:slideViewPr>
    <p:cSldViewPr snapToGrid="0">
      <p:cViewPr varScale="1">
        <p:scale>
          <a:sx n="143" d="100"/>
          <a:sy n="143" d="100"/>
        </p:scale>
        <p:origin x="76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harriet-smith/home?authuser=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sites.google.com/view/harrietsmithv3/snapshot?authuser=0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c7feb157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c7feb157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Welcome,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f3f4b4f18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f3f4b4f18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https://sites.google.com/view/harriet-smith/home?authuser=0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https://sites.google.com/view/harrietsmithv3/snapshot?authuser=0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95c77f1f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c95c77f1f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cf3f4b4f1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cf3f4b4f1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95c77f1f0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c95c77f1f0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c95c77f1f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c95c77f1f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c95c77f1f0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c95c77f1f0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95c77f1f0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c95c77f1f0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f3f4b4f1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cf3f4b4f1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f3f4b4f1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cf3f4b4f1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cf3f4b4f1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cf3f4b4f18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f3f4b4f1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cf3f4b4f1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stery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gpicture.org.au/what-international-big-picture-learning-credenti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hwbcymru.net/cp-digital-profilesexample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311700" y="1592500"/>
            <a:ext cx="8520600" cy="31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80" b="1" dirty="0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How learner profiles can </a:t>
            </a:r>
            <a:r>
              <a:rPr lang="en" sz="2080" b="1" dirty="0" err="1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recognise</a:t>
            </a:r>
            <a:r>
              <a:rPr lang="en" sz="2080" b="1" dirty="0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 breadth of student learning and achievement</a:t>
            </a:r>
            <a:r>
              <a:rPr lang="en" sz="248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48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Rosie Clayton - Rethinking Assessment</a:t>
            </a:r>
            <a:endParaRPr sz="11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Mike Flanagan - CEO, Mastery Transcript Consortium</a:t>
            </a:r>
            <a:endParaRPr sz="11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Gavin O’Loughlin - </a:t>
            </a:r>
            <a:r>
              <a:rPr lang="en" sz="1200" i="1" dirty="0">
                <a:solidFill>
                  <a:schemeClr val="dk1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DCF Lead &amp; Teacher, </a:t>
            </a:r>
            <a:r>
              <a:rPr lang="en" sz="11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Golftyn</a:t>
            </a: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Primary School</a:t>
            </a:r>
            <a:endParaRPr sz="11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 McConville - Deputy Head, King Alfred School</a:t>
            </a:r>
            <a:endParaRPr sz="1100" i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Fran </a:t>
            </a:r>
            <a:r>
              <a:rPr lang="en" sz="1100" i="1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Wilby</a:t>
            </a:r>
            <a:r>
              <a:rPr lang="en" sz="1100" i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Rethinking Assessment</a:t>
            </a:r>
            <a:endParaRPr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105055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3951" y="152400"/>
            <a:ext cx="4105049" cy="353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3950" y="2469646"/>
            <a:ext cx="4105050" cy="260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121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/>
        </p:nvSpPr>
        <p:spPr>
          <a:xfrm>
            <a:off x="128250" y="1432042"/>
            <a:ext cx="8887500" cy="3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Learner Profile design principles </a:t>
            </a:r>
            <a:endParaRPr sz="1500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★"/>
            </a:pPr>
            <a:r>
              <a:rPr lang="en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Strengths based</a:t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★"/>
            </a:pPr>
            <a:r>
              <a:rPr lang="en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Captures and evidences breadth - head, heart, hand</a:t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★"/>
            </a:pPr>
            <a:r>
              <a:rPr lang="en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Captures development over time/enables a learner to talk about and show their progress and development</a:t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★"/>
            </a:pPr>
            <a:r>
              <a:rPr lang="en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Learner led, owned, customisable - inclusive </a:t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★"/>
            </a:pPr>
            <a:r>
              <a:rPr lang="en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Accessible from tech perspective </a:t>
            </a: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Font typeface="Montserrat"/>
              <a:buChar char="★"/>
            </a:pPr>
            <a:r>
              <a:rPr lang="en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Portable - between settings and beyond school</a:t>
            </a:r>
            <a:endParaRPr sz="15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38439" y="1750924"/>
            <a:ext cx="8520600" cy="31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" b="1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Session Aims:</a:t>
            </a:r>
            <a:endParaRPr sz="2080" b="1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80" b="1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★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 explore global trends in learner profiles and new transcripts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★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 understand what they are being used for and their core components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Montserrat"/>
              <a:buChar char="★"/>
            </a:pPr>
            <a:r>
              <a:rPr lang="en" sz="1500">
                <a:latin typeface="Montserrat"/>
                <a:ea typeface="Montserrat"/>
                <a:cs typeface="Montserrat"/>
                <a:sym typeface="Montserrat"/>
              </a:rPr>
              <a:t>To look at workable models in UK schools and hear about RA pilot plans 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3" cy="4527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25963" y="274621"/>
            <a:ext cx="6116100" cy="7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20" b="1">
                <a:solidFill>
                  <a:srgbClr val="45818E"/>
                </a:solidFill>
                <a:latin typeface="Montserrat"/>
                <a:ea typeface="Montserrat"/>
                <a:cs typeface="Montserrat"/>
                <a:sym typeface="Montserrat"/>
              </a:rPr>
              <a:t>Times Education Commission</a:t>
            </a:r>
            <a:endParaRPr sz="1920" b="1">
              <a:solidFill>
                <a:srgbClr val="4581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25975" y="774750"/>
            <a:ext cx="4680900" cy="31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Commission proposes that this new qualification should also be supported by a Digital Learner Profile, a personal online portfolio for every student. </a:t>
            </a:r>
            <a:endParaRPr sz="1500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i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It would include academic qualifications alongside a record of other achievements: video footage of a pupil playing a musical instrument, photographs of projects they have worked on or details of expeditions, volunteering and work experience. A prototype of the digital profile already exists.</a:t>
            </a:r>
            <a:endParaRPr sz="1500" i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200" y="152400"/>
            <a:ext cx="3385400" cy="463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subTitle" idx="1"/>
          </p:nvPr>
        </p:nvSpPr>
        <p:spPr>
          <a:xfrm>
            <a:off x="213475" y="193350"/>
            <a:ext cx="47277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45818E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Networks &amp; Global Movements </a:t>
            </a:r>
            <a:endParaRPr sz="2300" b="1">
              <a:solidFill>
                <a:srgbClr val="45818E"/>
              </a:solidFill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1600" y="189425"/>
            <a:ext cx="1074874" cy="13658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/>
        </p:nvSpPr>
        <p:spPr>
          <a:xfrm>
            <a:off x="3085775" y="2651026"/>
            <a:ext cx="2370900" cy="400200"/>
          </a:xfrm>
          <a:prstGeom prst="rect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Rethinking Assessment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886850" y="1758593"/>
            <a:ext cx="14634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Independent Assessment Commission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345213" y="3360175"/>
            <a:ext cx="16893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House of Lords report Dec 2021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058875" y="2776350"/>
            <a:ext cx="979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APPGs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6429500" y="1828025"/>
            <a:ext cx="16032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ICAPE primary assessment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572000" y="3470700"/>
            <a:ext cx="3034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Times Education Commission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319091" y="801988"/>
            <a:ext cx="30345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Welsh Goverment E-portfolios/Quals review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414145" y="3485850"/>
            <a:ext cx="14634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Pearson Commission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693561" y="744325"/>
            <a:ext cx="1269600" cy="831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Mastery Transcript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Consortium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213758" y="1044205"/>
            <a:ext cx="23709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New Metrics for success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7"/>
          <p:cNvSpPr txBox="1"/>
          <p:nvPr/>
        </p:nvSpPr>
        <p:spPr>
          <a:xfrm>
            <a:off x="5982800" y="4243275"/>
            <a:ext cx="21603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FED 10 year plan for education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98425" y="4389625"/>
            <a:ext cx="22920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Coalition to Honour all Learning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456675" y="387125"/>
            <a:ext cx="19335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Brookings Institute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022925" y="1913425"/>
            <a:ext cx="27339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PISA creative thinking 2022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865925" y="1911925"/>
            <a:ext cx="598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5943050" y="2698125"/>
            <a:ext cx="2805300" cy="400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Education Scotland - profiles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3388017" y="4292983"/>
            <a:ext cx="1863000" cy="61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HMC assessment reform group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893" y="86413"/>
            <a:ext cx="7828200" cy="49706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875" y="47550"/>
            <a:ext cx="7686226" cy="504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958" y="126750"/>
            <a:ext cx="8839199" cy="487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671" y="0"/>
            <a:ext cx="664465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Macintosh PowerPoint</Application>
  <PresentationFormat>On-screen Show (16:9)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Montserrat</vt:lpstr>
      <vt:lpstr>Arial</vt:lpstr>
      <vt:lpstr>Simple Light</vt:lpstr>
      <vt:lpstr>PowerPoint Presentation</vt:lpstr>
      <vt:lpstr>PowerPoint Presentation</vt:lpstr>
      <vt:lpstr>PowerPoint Presentation</vt:lpstr>
      <vt:lpstr>Times Education Commission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Lulu McConville</cp:lastModifiedBy>
  <cp:revision>1</cp:revision>
  <dcterms:modified xsi:type="dcterms:W3CDTF">2023-01-20T12:10:59Z</dcterms:modified>
</cp:coreProperties>
</file>