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b64d0048b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b64d0048b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g20f8211c13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" name="Google Shape;56;g20f8211c13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1b64d0048bd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1b64d0048bd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1b64d0048bd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1b64d0048bd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1b64d0048bd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1b64d0048bd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1b64d0048bd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1b64d0048bd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1b64d0048bd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1b64d0048bd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1b64d0048bd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1b64d0048bd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b64d0048bd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b64d0048bd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9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