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5" r:id="rId2"/>
    <p:sldId id="307" r:id="rId3"/>
    <p:sldId id="308" r:id="rId4"/>
    <p:sldId id="296" r:id="rId5"/>
    <p:sldId id="297" r:id="rId6"/>
    <p:sldId id="298" r:id="rId7"/>
    <p:sldId id="299" r:id="rId8"/>
    <p:sldId id="301" r:id="rId9"/>
    <p:sldId id="302" r:id="rId10"/>
    <p:sldId id="3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236C2-DB40-452D-9D6C-A5FA73A7D877}" type="datetimeFigureOut">
              <a:rPr lang="en-GB" smtClean="0"/>
              <a:t>16/02/2024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99C44-2579-42AC-8451-40C093C3CAA6}" type="slidenum">
              <a:rPr lang="en-GB" smtClean="0"/>
              <a:t>‹#›</a:t>
            </a:fld>
            <a:endParaRPr lang="en-GB"/>
          </a:p>
        </p:txBody>
      </p:sp>
    </p:spTree>
    <p:extLst>
      <p:ext uri="{BB962C8B-B14F-4D97-AF65-F5344CB8AC3E}">
        <p14:creationId xmlns:p14="http://schemas.microsoft.com/office/powerpoint/2010/main" val="66490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DE8DC-DE87-47B2-96FD-46B5E6D5D7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love a road</a:t>
            </a:r>
            <a:r>
              <a:rPr lang="en-GB" baseline="0" dirty="0"/>
              <a:t> map!  Taking out parents on a journey, recognising that they hold a lot of the decision making power in young people’s decision to change schools and that, even when the decision is made, it’s still a big step.  It’s important that our parents feel supported along the way.  Students can be applying/exploring us as an option up to or sometimes over a year in advance; by the time students join us each September, we want them and their parents to feel like their part of our community and it becomes their UTC (they become part of our village and we become part of theirs)  The approach we take has very intentional touch points along the way to build that outcome.</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DE8DC-DE87-47B2-96FD-46B5E6D5D7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328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6A6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923" y="491003"/>
            <a:ext cx="7316182" cy="2209416"/>
          </a:xfrm>
        </p:spPr>
        <p:txBody>
          <a:bodyPr anchor="t" anchorCtr="0">
            <a:normAutofit/>
          </a:bodyPr>
          <a:lstStyle>
            <a:lvl1pPr algn="l">
              <a:defRPr sz="5400">
                <a:ln w="15875">
                  <a:solidFill>
                    <a:schemeClr val="bg1"/>
                  </a:solidFill>
                </a:ln>
              </a:defRPr>
            </a:lvl1pPr>
          </a:lstStyle>
          <a:p>
            <a:r>
              <a:rPr lang="en-GB" dirty="0"/>
              <a:t>CLICK TO EDIT MASTER TITLE STYLE</a:t>
            </a:r>
            <a:endParaRPr lang="en-US" dirty="0"/>
          </a:p>
        </p:txBody>
      </p:sp>
      <p:sp>
        <p:nvSpPr>
          <p:cNvPr id="3" name="Subtitle 2"/>
          <p:cNvSpPr>
            <a:spLocks noGrp="1"/>
          </p:cNvSpPr>
          <p:nvPr>
            <p:ph type="subTitle" idx="1"/>
          </p:nvPr>
        </p:nvSpPr>
        <p:spPr>
          <a:xfrm>
            <a:off x="468923" y="3030731"/>
            <a:ext cx="9144000" cy="899401"/>
          </a:xfrm>
        </p:spPr>
        <p:txBody>
          <a:bodyPr/>
          <a:lstStyle>
            <a:lvl1pPr marL="0" indent="0" algn="l">
              <a:buNone/>
              <a:defRPr sz="2400">
                <a:solidFill>
                  <a:srgbClr val="63BFB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Oval 6">
            <a:extLst>
              <a:ext uri="{FF2B5EF4-FFF2-40B4-BE49-F238E27FC236}">
                <a16:creationId xmlns:a16="http://schemas.microsoft.com/office/drawing/2014/main" id="{E76124D1-073A-6F4E-ABAC-D8DFEA356C56}"/>
              </a:ext>
            </a:extLst>
          </p:cNvPr>
          <p:cNvSpPr/>
          <p:nvPr userDrawn="1"/>
        </p:nvSpPr>
        <p:spPr>
          <a:xfrm>
            <a:off x="7785105" y="-2216828"/>
            <a:ext cx="5708465" cy="4638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DE5E6592-CA70-D54A-8720-9AA90262B00D}"/>
              </a:ext>
            </a:extLst>
          </p:cNvPr>
          <p:cNvPicPr>
            <a:picLocks noChangeAspect="1"/>
          </p:cNvPicPr>
          <p:nvPr userDrawn="1"/>
        </p:nvPicPr>
        <p:blipFill>
          <a:blip r:embed="rId2"/>
          <a:stretch>
            <a:fillRect/>
          </a:stretch>
        </p:blipFill>
        <p:spPr>
          <a:xfrm>
            <a:off x="8513833" y="476250"/>
            <a:ext cx="3209244" cy="1298575"/>
          </a:xfrm>
          <a:prstGeom prst="rect">
            <a:avLst/>
          </a:prstGeom>
        </p:spPr>
      </p:pic>
      <p:pic>
        <p:nvPicPr>
          <p:cNvPr id="21" name="Picture 20">
            <a:extLst>
              <a:ext uri="{FF2B5EF4-FFF2-40B4-BE49-F238E27FC236}">
                <a16:creationId xmlns:a16="http://schemas.microsoft.com/office/drawing/2014/main" id="{C918EC11-B27C-E949-9F33-180DF0E0DB29}"/>
              </a:ext>
            </a:extLst>
          </p:cNvPr>
          <p:cNvPicPr>
            <a:picLocks noChangeAspect="1"/>
          </p:cNvPicPr>
          <p:nvPr userDrawn="1"/>
        </p:nvPicPr>
        <p:blipFill>
          <a:blip r:embed="rId3"/>
          <a:stretch>
            <a:fillRect/>
          </a:stretch>
        </p:blipFill>
        <p:spPr>
          <a:xfrm>
            <a:off x="5915630" y="6101009"/>
            <a:ext cx="2232176" cy="326048"/>
          </a:xfrm>
          <a:prstGeom prst="rect">
            <a:avLst/>
          </a:prstGeom>
        </p:spPr>
      </p:pic>
      <p:pic>
        <p:nvPicPr>
          <p:cNvPr id="22" name="Picture 21">
            <a:extLst>
              <a:ext uri="{FF2B5EF4-FFF2-40B4-BE49-F238E27FC236}">
                <a16:creationId xmlns:a16="http://schemas.microsoft.com/office/drawing/2014/main" id="{6C5297F1-6EDC-4149-8869-F067B3A7F450}"/>
              </a:ext>
            </a:extLst>
          </p:cNvPr>
          <p:cNvPicPr>
            <a:picLocks noChangeAspect="1"/>
          </p:cNvPicPr>
          <p:nvPr userDrawn="1"/>
        </p:nvPicPr>
        <p:blipFill>
          <a:blip r:embed="rId4"/>
          <a:stretch>
            <a:fillRect/>
          </a:stretch>
        </p:blipFill>
        <p:spPr>
          <a:xfrm>
            <a:off x="481712" y="5920741"/>
            <a:ext cx="1812622" cy="686587"/>
          </a:xfrm>
          <a:prstGeom prst="rect">
            <a:avLst/>
          </a:prstGeom>
        </p:spPr>
      </p:pic>
      <p:pic>
        <p:nvPicPr>
          <p:cNvPr id="23" name="Picture 22">
            <a:extLst>
              <a:ext uri="{FF2B5EF4-FFF2-40B4-BE49-F238E27FC236}">
                <a16:creationId xmlns:a16="http://schemas.microsoft.com/office/drawing/2014/main" id="{93B55A56-23EE-3143-89CA-686E131B399B}"/>
              </a:ext>
            </a:extLst>
          </p:cNvPr>
          <p:cNvPicPr>
            <a:picLocks noChangeAspect="1"/>
          </p:cNvPicPr>
          <p:nvPr userDrawn="1"/>
        </p:nvPicPr>
        <p:blipFill>
          <a:blip r:embed="rId5"/>
          <a:stretch>
            <a:fillRect/>
          </a:stretch>
        </p:blipFill>
        <p:spPr>
          <a:xfrm>
            <a:off x="3044676" y="6029680"/>
            <a:ext cx="2015088" cy="468706"/>
          </a:xfrm>
          <a:prstGeom prst="rect">
            <a:avLst/>
          </a:prstGeom>
        </p:spPr>
      </p:pic>
      <p:sp>
        <p:nvSpPr>
          <p:cNvPr id="24" name="Subtitle 2">
            <a:extLst>
              <a:ext uri="{FF2B5EF4-FFF2-40B4-BE49-F238E27FC236}">
                <a16:creationId xmlns:a16="http://schemas.microsoft.com/office/drawing/2014/main" id="{C037D6A9-AF5E-EE43-9F7E-2B4993E6D924}"/>
              </a:ext>
            </a:extLst>
          </p:cNvPr>
          <p:cNvSpPr txBox="1">
            <a:spLocks/>
          </p:cNvSpPr>
          <p:nvPr userDrawn="1"/>
        </p:nvSpPr>
        <p:spPr>
          <a:xfrm>
            <a:off x="468923" y="5405553"/>
            <a:ext cx="9144000" cy="386134"/>
          </a:xfrm>
          <a:prstGeom prst="rect">
            <a:avLst/>
          </a:prstGeom>
        </p:spPr>
        <p:txBody>
          <a:bodyPr vert="horz" lIns="0" tIns="0" rIns="0" bIns="0" rtlCol="0" anchor="b" anchorCtr="0">
            <a:normAutofit/>
          </a:bodyPr>
          <a:lstStyle>
            <a:lvl1pPr marL="0" indent="0" algn="l" defTabSz="914400" rtl="0" eaLnBrk="1" latinLnBrk="0" hangingPunct="1">
              <a:lnSpc>
                <a:spcPct val="90000"/>
              </a:lnSpc>
              <a:spcBef>
                <a:spcPts val="1000"/>
              </a:spcBef>
              <a:buClr>
                <a:srgbClr val="63BFB5"/>
              </a:buClr>
              <a:buFont typeface="Arial" panose="020B0604020202020204" pitchFamily="34" charset="0"/>
              <a:buNone/>
              <a:defRPr sz="2400" b="0" i="0" kern="1200">
                <a:solidFill>
                  <a:srgbClr val="63BFB5"/>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Clr>
                <a:srgbClr val="63BFB5"/>
              </a:buClr>
              <a:buFont typeface="Arial" panose="020B0604020202020204" pitchFamily="34" charset="0"/>
              <a:buNone/>
              <a:tabLst/>
              <a:defRPr sz="2000" b="0" i="0" kern="1200">
                <a:solidFill>
                  <a:srgbClr val="52637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Clr>
                <a:srgbClr val="63BFB5"/>
              </a:buClr>
              <a:buFont typeface="Arial" panose="020B0604020202020204" pitchFamily="34" charset="0"/>
              <a:buNone/>
              <a:tabLst/>
              <a:defRPr sz="1800" b="0" i="0" kern="1200">
                <a:solidFill>
                  <a:srgbClr val="52637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Clr>
                <a:srgbClr val="63BFB5"/>
              </a:buClr>
              <a:buFont typeface="Arial" panose="020B0604020202020204" pitchFamily="34" charset="0"/>
              <a:buNone/>
              <a:tabLst/>
              <a:defRPr sz="1600" b="0" i="0" kern="1200">
                <a:solidFill>
                  <a:srgbClr val="52637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Clr>
                <a:srgbClr val="63BFB5"/>
              </a:buClr>
              <a:buFont typeface="Arial" panose="020B0604020202020204" pitchFamily="34" charset="0"/>
              <a:buNone/>
              <a:tabLst/>
              <a:defRPr sz="1600" b="0" i="0" kern="1200">
                <a:solidFill>
                  <a:srgbClr val="52637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solidFill>
                  <a:schemeClr val="bg1"/>
                </a:solidFill>
                <a:latin typeface="Franklin Gothic Book" panose="020B0503020102020204" pitchFamily="34" charset="0"/>
              </a:rPr>
              <a:t>Founding members of UTC South Durham</a:t>
            </a:r>
            <a:endParaRPr lang="en-US" sz="1400" dirty="0">
              <a:solidFill>
                <a:schemeClr val="bg1"/>
              </a:solidFill>
              <a:latin typeface="Franklin Gothic Book" panose="020B0503020102020204" pitchFamily="34" charset="0"/>
            </a:endParaRPr>
          </a:p>
        </p:txBody>
      </p:sp>
      <p:pic>
        <p:nvPicPr>
          <p:cNvPr id="25" name="Picture 24">
            <a:extLst>
              <a:ext uri="{FF2B5EF4-FFF2-40B4-BE49-F238E27FC236}">
                <a16:creationId xmlns:a16="http://schemas.microsoft.com/office/drawing/2014/main" id="{6DFAE63F-7F3F-6945-9168-26937B58AF76}"/>
              </a:ext>
            </a:extLst>
          </p:cNvPr>
          <p:cNvPicPr>
            <a:picLocks noChangeAspect="1"/>
          </p:cNvPicPr>
          <p:nvPr userDrawn="1"/>
        </p:nvPicPr>
        <p:blipFill>
          <a:blip r:embed="rId6"/>
          <a:stretch>
            <a:fillRect/>
          </a:stretch>
        </p:blipFill>
        <p:spPr>
          <a:xfrm>
            <a:off x="10826253" y="5803294"/>
            <a:ext cx="909045" cy="738599"/>
          </a:xfrm>
          <a:prstGeom prst="rect">
            <a:avLst/>
          </a:prstGeom>
        </p:spPr>
      </p:pic>
    </p:spTree>
    <p:extLst>
      <p:ext uri="{BB962C8B-B14F-4D97-AF65-F5344CB8AC3E}">
        <p14:creationId xmlns:p14="http://schemas.microsoft.com/office/powerpoint/2010/main" val="224218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63BF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n w="15875">
                  <a:solidFill>
                    <a:schemeClr val="bg1"/>
                  </a:solidFill>
                </a:ln>
              </a:defRPr>
            </a:lvl1pPr>
          </a:lstStyle>
          <a:p>
            <a:r>
              <a:rPr lang="en-GB" dirty="0"/>
              <a:t>CLICK TO EDIT MASTER TITLE STYLE</a:t>
            </a:r>
            <a:endParaRPr lang="en-US" dirty="0"/>
          </a:p>
        </p:txBody>
      </p:sp>
      <p:sp>
        <p:nvSpPr>
          <p:cNvPr id="3" name="Content Placeholder 2"/>
          <p:cNvSpPr>
            <a:spLocks noGrp="1"/>
          </p:cNvSpPr>
          <p:nvPr>
            <p:ph idx="1"/>
          </p:nvPr>
        </p:nvSpPr>
        <p:spPr>
          <a:xfrm>
            <a:off x="468924" y="1788078"/>
            <a:ext cx="10515599" cy="3553199"/>
          </a:xfrm>
        </p:spPr>
        <p:txBody>
          <a:bodyPr/>
          <a:lstStyle>
            <a:lvl1pPr>
              <a:buClr>
                <a:srgbClr val="526371"/>
              </a:buClr>
              <a:defRPr>
                <a:solidFill>
                  <a:srgbClr val="F9ED32"/>
                </a:solidFill>
              </a:defRPr>
            </a:lvl1pPr>
            <a:lvl2pPr>
              <a:buClr>
                <a:srgbClr val="526371"/>
              </a:buClr>
              <a:defRPr>
                <a:solidFill>
                  <a:schemeClr val="bg1"/>
                </a:solidFill>
              </a:defRPr>
            </a:lvl2pPr>
            <a:lvl3pPr>
              <a:buClr>
                <a:srgbClr val="526371"/>
              </a:buClr>
              <a:defRPr>
                <a:solidFill>
                  <a:schemeClr val="bg1"/>
                </a:solidFill>
              </a:defRPr>
            </a:lvl3pPr>
            <a:lvl4pPr>
              <a:buClr>
                <a:srgbClr val="526371"/>
              </a:buClr>
              <a:defRPr>
                <a:solidFill>
                  <a:schemeClr val="bg1"/>
                </a:solidFill>
              </a:defRPr>
            </a:lvl4pPr>
            <a:lvl5pPr>
              <a:buClr>
                <a:srgbClr val="52637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73117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52637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n w="15875">
                  <a:solidFill>
                    <a:schemeClr val="bg1"/>
                  </a:solidFill>
                </a:ln>
              </a:defRPr>
            </a:lvl1pPr>
          </a:lstStyle>
          <a:p>
            <a:r>
              <a:rPr lang="en-GB" dirty="0"/>
              <a:t>CLICK TO EDIT MASTER TITLE STYLE</a:t>
            </a:r>
            <a:endParaRPr lang="en-US" dirty="0"/>
          </a:p>
        </p:txBody>
      </p:sp>
      <p:sp>
        <p:nvSpPr>
          <p:cNvPr id="3" name="Content Placeholder 2"/>
          <p:cNvSpPr>
            <a:spLocks noGrp="1"/>
          </p:cNvSpPr>
          <p:nvPr>
            <p:ph idx="1"/>
          </p:nvPr>
        </p:nvSpPr>
        <p:spPr>
          <a:xfrm>
            <a:off x="468924" y="1788078"/>
            <a:ext cx="10515599" cy="3553199"/>
          </a:xfrm>
        </p:spPr>
        <p:txBody>
          <a:bodyPr/>
          <a:lstStyle>
            <a:lvl1pPr>
              <a:buClr>
                <a:srgbClr val="B2D336"/>
              </a:buClr>
              <a:defRPr>
                <a:solidFill>
                  <a:srgbClr val="63BFB5"/>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40711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B2D33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n w="15875">
                  <a:solidFill>
                    <a:schemeClr val="bg1"/>
                  </a:solidFill>
                </a:ln>
              </a:defRPr>
            </a:lvl1pPr>
          </a:lstStyle>
          <a:p>
            <a:r>
              <a:rPr lang="en-GB" dirty="0"/>
              <a:t>CLICK TO EDIT MASTER TITLE STYLE</a:t>
            </a:r>
            <a:endParaRPr lang="en-US" dirty="0"/>
          </a:p>
        </p:txBody>
      </p:sp>
      <p:sp>
        <p:nvSpPr>
          <p:cNvPr id="3" name="Content Placeholder 2"/>
          <p:cNvSpPr>
            <a:spLocks noGrp="1"/>
          </p:cNvSpPr>
          <p:nvPr>
            <p:ph idx="1"/>
          </p:nvPr>
        </p:nvSpPr>
        <p:spPr>
          <a:xfrm>
            <a:off x="468924" y="1788078"/>
            <a:ext cx="10515599" cy="3553199"/>
          </a:xfrm>
        </p:spPr>
        <p:txBody>
          <a:bodyPr/>
          <a:lstStyle>
            <a:lvl1pPr>
              <a:buClr>
                <a:srgbClr val="F9ED32"/>
              </a:buClr>
              <a:defRPr>
                <a:solidFill>
                  <a:srgbClr val="006A6B"/>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08272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5551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n w="15875">
                  <a:solidFill>
                    <a:schemeClr val="bg1"/>
                  </a:solidFill>
                </a:ln>
              </a:defRPr>
            </a:lvl1pPr>
          </a:lstStyle>
          <a:p>
            <a:r>
              <a:rPr lang="en-GB" dirty="0"/>
              <a:t>CLICK TO EDIT MASTER TITLE STYLE</a:t>
            </a:r>
            <a:endParaRPr lang="en-US" dirty="0"/>
          </a:p>
        </p:txBody>
      </p:sp>
      <p:sp>
        <p:nvSpPr>
          <p:cNvPr id="3" name="Content Placeholder 2"/>
          <p:cNvSpPr>
            <a:spLocks noGrp="1"/>
          </p:cNvSpPr>
          <p:nvPr>
            <p:ph idx="1"/>
          </p:nvPr>
        </p:nvSpPr>
        <p:spPr>
          <a:xfrm>
            <a:off x="468924" y="1788078"/>
            <a:ext cx="10515600" cy="3553199"/>
          </a:xfrm>
        </p:spPr>
        <p:txBody>
          <a:bodyPr/>
          <a:lstStyle>
            <a:lvl1pPr>
              <a:buClr>
                <a:srgbClr val="B2D336"/>
              </a:buClr>
              <a:defRPr>
                <a:solidFill>
                  <a:srgbClr val="FAB1C2"/>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9669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539522" y="17748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52787BA-6969-F041-AD0D-212986EA86F9}"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9791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06A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F9ED32"/>
              </a:buClr>
              <a:defRPr>
                <a:solidFill>
                  <a:srgbClr val="63BFB5"/>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539522" y="1774825"/>
            <a:ext cx="5181600" cy="4351338"/>
          </a:xfrm>
        </p:spPr>
        <p:txBody>
          <a:bodyPr/>
          <a:lstStyle>
            <a:lvl1pPr>
              <a:buClr>
                <a:srgbClr val="F9ED32"/>
              </a:buClr>
              <a:defRPr>
                <a:solidFill>
                  <a:srgbClr val="63BFB5"/>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89503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63BF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526371"/>
              </a:buClr>
              <a:defRPr>
                <a:solidFill>
                  <a:srgbClr val="F9ED32"/>
                </a:solidFill>
              </a:defRPr>
            </a:lvl1pPr>
            <a:lvl2pPr>
              <a:buClr>
                <a:srgbClr val="526371"/>
              </a:buClr>
              <a:defRPr>
                <a:solidFill>
                  <a:schemeClr val="bg1"/>
                </a:solidFill>
              </a:defRPr>
            </a:lvl2pPr>
            <a:lvl3pPr>
              <a:buClr>
                <a:srgbClr val="526371"/>
              </a:buClr>
              <a:defRPr>
                <a:solidFill>
                  <a:schemeClr val="bg1"/>
                </a:solidFill>
              </a:defRPr>
            </a:lvl3pPr>
            <a:lvl4pPr>
              <a:buClr>
                <a:srgbClr val="526371"/>
              </a:buClr>
              <a:defRPr>
                <a:solidFill>
                  <a:schemeClr val="bg1"/>
                </a:solidFill>
              </a:defRPr>
            </a:lvl4pPr>
            <a:lvl5pPr>
              <a:buClr>
                <a:srgbClr val="52637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539522" y="1774825"/>
            <a:ext cx="5181600" cy="4351338"/>
          </a:xfrm>
        </p:spPr>
        <p:txBody>
          <a:bodyPr/>
          <a:lstStyle>
            <a:lvl1pPr>
              <a:buClr>
                <a:srgbClr val="526371"/>
              </a:buClr>
              <a:defRPr>
                <a:solidFill>
                  <a:srgbClr val="F9ED32"/>
                </a:solidFill>
              </a:defRPr>
            </a:lvl1pPr>
            <a:lvl2pPr>
              <a:buClr>
                <a:srgbClr val="526371"/>
              </a:buClr>
              <a:defRPr>
                <a:solidFill>
                  <a:schemeClr val="bg1"/>
                </a:solidFill>
              </a:defRPr>
            </a:lvl2pPr>
            <a:lvl3pPr>
              <a:buClr>
                <a:srgbClr val="526371"/>
              </a:buClr>
              <a:defRPr>
                <a:solidFill>
                  <a:schemeClr val="bg1"/>
                </a:solidFill>
              </a:defRPr>
            </a:lvl3pPr>
            <a:lvl4pPr>
              <a:buClr>
                <a:srgbClr val="526371"/>
              </a:buClr>
              <a:defRPr>
                <a:solidFill>
                  <a:schemeClr val="bg1"/>
                </a:solidFill>
              </a:defRPr>
            </a:lvl4pPr>
            <a:lvl5pPr>
              <a:buClr>
                <a:srgbClr val="52637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728913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3_Two Content">
    <p:bg>
      <p:bgPr>
        <a:solidFill>
          <a:srgbClr val="52637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B2D336"/>
              </a:buClr>
              <a:defRPr>
                <a:solidFill>
                  <a:srgbClr val="63BFB5"/>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539522" y="1774825"/>
            <a:ext cx="5181600" cy="4351338"/>
          </a:xfrm>
        </p:spPr>
        <p:txBody>
          <a:bodyPr/>
          <a:lstStyle>
            <a:lvl1pPr>
              <a:buClr>
                <a:srgbClr val="B2D336"/>
              </a:buClr>
              <a:defRPr>
                <a:solidFill>
                  <a:srgbClr val="63BFB5"/>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7616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4_Two Content">
    <p:bg>
      <p:bgPr>
        <a:solidFill>
          <a:srgbClr val="B2D33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F9ED32"/>
              </a:buClr>
              <a:defRPr>
                <a:solidFill>
                  <a:srgbClr val="006A6B"/>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539522" y="1774825"/>
            <a:ext cx="5181600" cy="4351338"/>
          </a:xfrm>
        </p:spPr>
        <p:txBody>
          <a:bodyPr/>
          <a:lstStyle>
            <a:lvl1pPr>
              <a:buClr>
                <a:srgbClr val="F9ED32"/>
              </a:buClr>
              <a:defRPr>
                <a:solidFill>
                  <a:srgbClr val="006A6B"/>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90662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5_Two Content">
    <p:bg>
      <p:bgPr>
        <a:solidFill>
          <a:srgbClr val="5551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B2D336"/>
              </a:buClr>
              <a:defRPr>
                <a:solidFill>
                  <a:srgbClr val="FAB1C2"/>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539522" y="1774825"/>
            <a:ext cx="5181600" cy="4351338"/>
          </a:xfrm>
        </p:spPr>
        <p:txBody>
          <a:bodyPr/>
          <a:lstStyle>
            <a:lvl1pPr>
              <a:buClr>
                <a:srgbClr val="B2D336"/>
              </a:buClr>
              <a:defRPr>
                <a:solidFill>
                  <a:srgbClr val="FAB1C2"/>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89230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76251"/>
            <a:ext cx="10515600" cy="2397579"/>
          </a:xfrm>
        </p:spPr>
        <p:txBody>
          <a:bodyPr anchor="t" anchorCtr="0">
            <a:normAutofit/>
          </a:bodyPr>
          <a:lstStyle>
            <a:lvl1pPr>
              <a:defRPr sz="5400"/>
            </a:lvl1pPr>
          </a:lstStyle>
          <a:p>
            <a:r>
              <a:rPr lang="en-GB" dirty="0"/>
              <a:t>CLICK TO EDIT MASTER TITLE STYLE</a:t>
            </a:r>
            <a:endParaRPr lang="en-US" dirty="0"/>
          </a:p>
        </p:txBody>
      </p:sp>
      <p:sp>
        <p:nvSpPr>
          <p:cNvPr id="3" name="Text Placeholder 2"/>
          <p:cNvSpPr>
            <a:spLocks noGrp="1"/>
          </p:cNvSpPr>
          <p:nvPr>
            <p:ph type="body" idx="1"/>
          </p:nvPr>
        </p:nvSpPr>
        <p:spPr>
          <a:xfrm>
            <a:off x="468924" y="3330681"/>
            <a:ext cx="10515600" cy="1500187"/>
          </a:xfrm>
        </p:spPr>
        <p:txBody>
          <a:bodyPr/>
          <a:lstStyle>
            <a:lvl1pPr marL="0" indent="0">
              <a:buNone/>
              <a:defRPr sz="2400">
                <a:solidFill>
                  <a:srgbClr val="006A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352787BA-6969-F041-AD0D-212986EA86F9}" type="datetimeFigureOut">
              <a:rPr lang="en-US" smtClean="0"/>
              <a:t>2/16/2024</a:t>
            </a:fld>
            <a:endParaRPr lang="en-US"/>
          </a:p>
        </p:txBody>
      </p:sp>
      <p:sp>
        <p:nvSpPr>
          <p:cNvPr id="5" name="Footer Placeholder 4"/>
          <p:cNvSpPr>
            <a:spLocks noGrp="1"/>
          </p:cNvSpPr>
          <p:nvPr>
            <p:ph type="ftr" sz="quarter" idx="11"/>
          </p:nvPr>
        </p:nvSpPr>
        <p:spPr/>
        <p:txBody>
          <a:bodyPr/>
          <a:lstStyle>
            <a:lvl1pPr>
              <a:defRPr>
                <a:solidFill>
                  <a:srgbClr val="526371"/>
                </a:solidFill>
              </a:defRPr>
            </a:lvl1pPr>
          </a:lstStyle>
          <a:p>
            <a:endParaRPr lang="en-US" dirty="0"/>
          </a:p>
        </p:txBody>
      </p:sp>
    </p:spTree>
    <p:extLst>
      <p:ext uri="{BB962C8B-B14F-4D97-AF65-F5344CB8AC3E}">
        <p14:creationId xmlns:p14="http://schemas.microsoft.com/office/powerpoint/2010/main" val="2975493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_With_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7B8139D-AAB5-AD45-AC51-69C63CE69F71}"/>
              </a:ext>
            </a:extLst>
          </p:cNvPr>
          <p:cNvSpPr>
            <a:spLocks noGrp="1"/>
          </p:cNvSpPr>
          <p:nvPr>
            <p:ph type="pic" sz="quarter" idx="12"/>
          </p:nvPr>
        </p:nvSpPr>
        <p:spPr>
          <a:xfrm>
            <a:off x="6096000" y="1774825"/>
            <a:ext cx="8120256" cy="6599590"/>
          </a:xfrm>
          <a:prstGeom prst="ellipse">
            <a:avLst/>
          </a:prstGeom>
          <a:solidFill>
            <a:srgbClr val="006A6B">
              <a:alpha val="11000"/>
            </a:srgbClr>
          </a:solidFill>
        </p:spPr>
        <p:txBody>
          <a:bodyPr/>
          <a:lstStyle/>
          <a:p>
            <a:endParaRPr lang="en-US" dirty="0"/>
          </a:p>
        </p:txBody>
      </p:sp>
      <p:sp>
        <p:nvSpPr>
          <p:cNvPr id="2" name="Title 1"/>
          <p:cNvSpPr>
            <a:spLocks noGrp="1"/>
          </p:cNvSpPr>
          <p:nvPr>
            <p:ph type="title" hasCustomPrompt="1"/>
          </p:nvPr>
        </p:nvSpPr>
        <p:spPr/>
        <p:txBody>
          <a:bodyPr/>
          <a:lstStyle>
            <a:lvl1pPr>
              <a:defRPr b="1" i="0">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537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_With_Image">
    <p:bg>
      <p:bgPr>
        <a:solidFill>
          <a:srgbClr val="006A6B"/>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BDD4A9F-65B8-5B43-AAA0-210CA14B9E52}"/>
              </a:ext>
            </a:extLst>
          </p:cNvPr>
          <p:cNvSpPr>
            <a:spLocks noGrp="1"/>
          </p:cNvSpPr>
          <p:nvPr>
            <p:ph type="pic" sz="quarter" idx="12"/>
          </p:nvPr>
        </p:nvSpPr>
        <p:spPr>
          <a:xfrm>
            <a:off x="6096000" y="1774825"/>
            <a:ext cx="8120256" cy="6599590"/>
          </a:xfrm>
          <a:prstGeom prst="ellipse">
            <a:avLst/>
          </a:prstGeom>
          <a:solidFill>
            <a:schemeClr val="bg1">
              <a:alpha val="11000"/>
            </a:scheme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F9ED32"/>
              </a:buClr>
              <a:defRPr>
                <a:solidFill>
                  <a:srgbClr val="63BFB5"/>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800678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_With_Image">
    <p:bg>
      <p:bgPr>
        <a:solidFill>
          <a:srgbClr val="63BFB5"/>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BDD4A9F-65B8-5B43-AAA0-210CA14B9E52}"/>
              </a:ext>
            </a:extLst>
          </p:cNvPr>
          <p:cNvSpPr>
            <a:spLocks noGrp="1"/>
          </p:cNvSpPr>
          <p:nvPr>
            <p:ph type="pic" sz="quarter" idx="12"/>
          </p:nvPr>
        </p:nvSpPr>
        <p:spPr>
          <a:xfrm>
            <a:off x="6096000" y="1774825"/>
            <a:ext cx="8120256" cy="6599590"/>
          </a:xfrm>
          <a:prstGeom prst="ellipse">
            <a:avLst/>
          </a:prstGeom>
          <a:solidFill>
            <a:schemeClr val="bg1">
              <a:alpha val="11000"/>
            </a:scheme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526371"/>
              </a:buClr>
              <a:defRPr>
                <a:solidFill>
                  <a:srgbClr val="F9ED32"/>
                </a:solidFill>
              </a:defRPr>
            </a:lvl1pPr>
            <a:lvl2pPr>
              <a:buClr>
                <a:srgbClr val="526371"/>
              </a:buClr>
              <a:defRPr>
                <a:solidFill>
                  <a:schemeClr val="bg1"/>
                </a:solidFill>
              </a:defRPr>
            </a:lvl2pPr>
            <a:lvl3pPr>
              <a:buClr>
                <a:srgbClr val="526371"/>
              </a:buClr>
              <a:defRPr>
                <a:solidFill>
                  <a:schemeClr val="bg1"/>
                </a:solidFill>
              </a:defRPr>
            </a:lvl3pPr>
            <a:lvl4pPr>
              <a:buClr>
                <a:srgbClr val="526371"/>
              </a:buClr>
              <a:defRPr>
                <a:solidFill>
                  <a:schemeClr val="bg1"/>
                </a:solidFill>
              </a:defRPr>
            </a:lvl4pPr>
            <a:lvl5pPr>
              <a:buClr>
                <a:srgbClr val="52637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67576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_With_Image">
    <p:bg>
      <p:bgPr>
        <a:solidFill>
          <a:srgbClr val="526371"/>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BDD4A9F-65B8-5B43-AAA0-210CA14B9E52}"/>
              </a:ext>
            </a:extLst>
          </p:cNvPr>
          <p:cNvSpPr>
            <a:spLocks noGrp="1"/>
          </p:cNvSpPr>
          <p:nvPr>
            <p:ph type="pic" sz="quarter" idx="12"/>
          </p:nvPr>
        </p:nvSpPr>
        <p:spPr>
          <a:xfrm>
            <a:off x="6096000" y="1774825"/>
            <a:ext cx="8120256" cy="6599590"/>
          </a:xfrm>
          <a:prstGeom prst="ellipse">
            <a:avLst/>
          </a:prstGeom>
          <a:solidFill>
            <a:schemeClr val="bg1">
              <a:alpha val="11000"/>
            </a:scheme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B2D336"/>
              </a:buClr>
              <a:defRPr>
                <a:solidFill>
                  <a:srgbClr val="63BFB5"/>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061903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_With_Image">
    <p:bg>
      <p:bgPr>
        <a:solidFill>
          <a:srgbClr val="B2D336"/>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BDD4A9F-65B8-5B43-AAA0-210CA14B9E52}"/>
              </a:ext>
            </a:extLst>
          </p:cNvPr>
          <p:cNvSpPr>
            <a:spLocks noGrp="1"/>
          </p:cNvSpPr>
          <p:nvPr>
            <p:ph type="pic" sz="quarter" idx="12"/>
          </p:nvPr>
        </p:nvSpPr>
        <p:spPr>
          <a:xfrm>
            <a:off x="6096000" y="1774825"/>
            <a:ext cx="8120256" cy="6599590"/>
          </a:xfrm>
          <a:prstGeom prst="ellipse">
            <a:avLst/>
          </a:prstGeom>
          <a:solidFill>
            <a:schemeClr val="bg1">
              <a:alpha val="11000"/>
            </a:scheme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F9ED32"/>
              </a:buClr>
              <a:defRPr>
                <a:solidFill>
                  <a:srgbClr val="006A6B"/>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9567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_With_Image">
    <p:bg>
      <p:bgPr>
        <a:solidFill>
          <a:srgbClr val="55517B"/>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BDD4A9F-65B8-5B43-AAA0-210CA14B9E52}"/>
              </a:ext>
            </a:extLst>
          </p:cNvPr>
          <p:cNvSpPr>
            <a:spLocks noGrp="1"/>
          </p:cNvSpPr>
          <p:nvPr>
            <p:ph type="pic" sz="quarter" idx="12"/>
          </p:nvPr>
        </p:nvSpPr>
        <p:spPr>
          <a:xfrm>
            <a:off x="6096000" y="1774825"/>
            <a:ext cx="8120256" cy="6599590"/>
          </a:xfrm>
          <a:prstGeom prst="ellipse">
            <a:avLst/>
          </a:prstGeom>
          <a:solidFill>
            <a:schemeClr val="bg1">
              <a:alpha val="11000"/>
            </a:scheme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B2D336"/>
              </a:buClr>
              <a:defRPr>
                <a:solidFill>
                  <a:srgbClr val="F9ED32"/>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06623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With_Bub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rgbClr val="738A93"/>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a:p>
        </p:txBody>
      </p:sp>
      <p:sp>
        <p:nvSpPr>
          <p:cNvPr id="8" name="Oval 7">
            <a:extLst>
              <a:ext uri="{FF2B5EF4-FFF2-40B4-BE49-F238E27FC236}">
                <a16:creationId xmlns:a16="http://schemas.microsoft.com/office/drawing/2014/main" id="{04526E58-0BEB-374A-B770-DABFEAD249AB}"/>
              </a:ext>
            </a:extLst>
          </p:cNvPr>
          <p:cNvSpPr/>
          <p:nvPr userDrawn="1"/>
        </p:nvSpPr>
        <p:spPr>
          <a:xfrm>
            <a:off x="7260062" y="1936013"/>
            <a:ext cx="3336654" cy="2711031"/>
          </a:xfrm>
          <a:prstGeom prst="ellipse">
            <a:avLst/>
          </a:prstGeom>
          <a:solidFill>
            <a:srgbClr val="63BFB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34F3507F-4BCF-9742-A2D7-DE2258D70BC2}"/>
              </a:ext>
            </a:extLst>
          </p:cNvPr>
          <p:cNvSpPr>
            <a:spLocks noGrp="1"/>
          </p:cNvSpPr>
          <p:nvPr>
            <p:ph sz="half" idx="13" hasCustomPrompt="1"/>
          </p:nvPr>
        </p:nvSpPr>
        <p:spPr>
          <a:xfrm rot="21245741">
            <a:off x="7271525" y="1906876"/>
            <a:ext cx="3334144" cy="2745722"/>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HIGHLIGHT</a:t>
            </a:r>
          </a:p>
        </p:txBody>
      </p:sp>
    </p:spTree>
    <p:extLst>
      <p:ext uri="{BB962C8B-B14F-4D97-AF65-F5344CB8AC3E}">
        <p14:creationId xmlns:p14="http://schemas.microsoft.com/office/powerpoint/2010/main" val="2946510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_With_Bubble">
    <p:bg>
      <p:bgPr>
        <a:solidFill>
          <a:srgbClr val="006A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F9ED32"/>
              </a:buClr>
              <a:defRPr>
                <a:solidFill>
                  <a:srgbClr val="63BFB5"/>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Oval 7">
            <a:extLst>
              <a:ext uri="{FF2B5EF4-FFF2-40B4-BE49-F238E27FC236}">
                <a16:creationId xmlns:a16="http://schemas.microsoft.com/office/drawing/2014/main" id="{04526E58-0BEB-374A-B770-DABFEAD249AB}"/>
              </a:ext>
            </a:extLst>
          </p:cNvPr>
          <p:cNvSpPr/>
          <p:nvPr userDrawn="1"/>
        </p:nvSpPr>
        <p:spPr>
          <a:xfrm>
            <a:off x="7260062" y="1936013"/>
            <a:ext cx="3336654" cy="2711031"/>
          </a:xfrm>
          <a:prstGeom prst="ellipse">
            <a:avLst/>
          </a:prstGeom>
          <a:solidFill>
            <a:srgbClr val="63BFB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34F3507F-4BCF-9742-A2D7-DE2258D70BC2}"/>
              </a:ext>
            </a:extLst>
          </p:cNvPr>
          <p:cNvSpPr>
            <a:spLocks noGrp="1"/>
          </p:cNvSpPr>
          <p:nvPr>
            <p:ph sz="half" idx="13" hasCustomPrompt="1"/>
          </p:nvPr>
        </p:nvSpPr>
        <p:spPr>
          <a:xfrm rot="21245741">
            <a:off x="7271527" y="1918667"/>
            <a:ext cx="3334144" cy="2745722"/>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HIGHLIGHT</a:t>
            </a:r>
          </a:p>
        </p:txBody>
      </p:sp>
    </p:spTree>
    <p:extLst>
      <p:ext uri="{BB962C8B-B14F-4D97-AF65-F5344CB8AC3E}">
        <p14:creationId xmlns:p14="http://schemas.microsoft.com/office/powerpoint/2010/main" val="2865743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_With_Bubble">
    <p:bg>
      <p:bgPr>
        <a:solidFill>
          <a:srgbClr val="63BF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526371"/>
              </a:buClr>
              <a:defRPr>
                <a:solidFill>
                  <a:srgbClr val="F9ED32"/>
                </a:solidFill>
              </a:defRPr>
            </a:lvl1pPr>
            <a:lvl2pPr>
              <a:buClr>
                <a:srgbClr val="526371"/>
              </a:buClr>
              <a:defRPr>
                <a:solidFill>
                  <a:schemeClr val="bg1"/>
                </a:solidFill>
              </a:defRPr>
            </a:lvl2pPr>
            <a:lvl3pPr>
              <a:buClr>
                <a:srgbClr val="526371"/>
              </a:buClr>
              <a:defRPr>
                <a:solidFill>
                  <a:schemeClr val="bg1"/>
                </a:solidFill>
              </a:defRPr>
            </a:lvl3pPr>
            <a:lvl4pPr>
              <a:buClr>
                <a:srgbClr val="526371"/>
              </a:buClr>
              <a:defRPr>
                <a:solidFill>
                  <a:schemeClr val="bg1"/>
                </a:solidFill>
              </a:defRPr>
            </a:lvl4pPr>
            <a:lvl5pPr>
              <a:buClr>
                <a:srgbClr val="52637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Oval 7">
            <a:extLst>
              <a:ext uri="{FF2B5EF4-FFF2-40B4-BE49-F238E27FC236}">
                <a16:creationId xmlns:a16="http://schemas.microsoft.com/office/drawing/2014/main" id="{04526E58-0BEB-374A-B770-DABFEAD249AB}"/>
              </a:ext>
            </a:extLst>
          </p:cNvPr>
          <p:cNvSpPr/>
          <p:nvPr userDrawn="1"/>
        </p:nvSpPr>
        <p:spPr>
          <a:xfrm>
            <a:off x="7260062" y="1936013"/>
            <a:ext cx="3336654" cy="2711031"/>
          </a:xfrm>
          <a:prstGeom prst="ellipse">
            <a:avLst/>
          </a:prstGeom>
          <a:solidFill>
            <a:srgbClr val="F9ED3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34F3507F-4BCF-9742-A2D7-DE2258D70BC2}"/>
              </a:ext>
            </a:extLst>
          </p:cNvPr>
          <p:cNvSpPr>
            <a:spLocks noGrp="1"/>
          </p:cNvSpPr>
          <p:nvPr>
            <p:ph sz="half" idx="13" hasCustomPrompt="1"/>
          </p:nvPr>
        </p:nvSpPr>
        <p:spPr>
          <a:xfrm rot="21245741">
            <a:off x="7271526" y="1918667"/>
            <a:ext cx="3334144" cy="2745722"/>
          </a:xfrm>
        </p:spPr>
        <p:txBody>
          <a:bodyPr lIns="180000" tIns="180000" rIns="180000" bIns="180000" anchor="ctr" anchorCtr="0"/>
          <a:lstStyle>
            <a:lvl1pPr marL="0" indent="0" algn="ctr">
              <a:buNone/>
              <a:defRPr>
                <a:solidFill>
                  <a:srgbClr val="006A6B"/>
                </a:solidFill>
              </a:defRPr>
            </a:lvl1pPr>
            <a:lvl2pPr algn="ctr">
              <a:defRPr/>
            </a:lvl2pPr>
            <a:lvl3pPr algn="ctr">
              <a:defRPr/>
            </a:lvl3pPr>
            <a:lvl4pPr algn="ctr">
              <a:defRPr/>
            </a:lvl4pPr>
            <a:lvl5pPr algn="ctr">
              <a:defRPr/>
            </a:lvl5pPr>
          </a:lstStyle>
          <a:p>
            <a:pPr lvl="0"/>
            <a:r>
              <a:rPr lang="en-GB" dirty="0"/>
              <a:t>HIGHLIGHT</a:t>
            </a:r>
          </a:p>
        </p:txBody>
      </p:sp>
    </p:spTree>
    <p:extLst>
      <p:ext uri="{BB962C8B-B14F-4D97-AF65-F5344CB8AC3E}">
        <p14:creationId xmlns:p14="http://schemas.microsoft.com/office/powerpoint/2010/main" val="596860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ext_With_Bubble">
    <p:bg>
      <p:bgPr>
        <a:solidFill>
          <a:srgbClr val="52637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B2D336"/>
              </a:buClr>
              <a:defRPr>
                <a:solidFill>
                  <a:srgbClr val="63BFB5"/>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Oval 7">
            <a:extLst>
              <a:ext uri="{FF2B5EF4-FFF2-40B4-BE49-F238E27FC236}">
                <a16:creationId xmlns:a16="http://schemas.microsoft.com/office/drawing/2014/main" id="{04526E58-0BEB-374A-B770-DABFEAD249AB}"/>
              </a:ext>
            </a:extLst>
          </p:cNvPr>
          <p:cNvSpPr/>
          <p:nvPr userDrawn="1"/>
        </p:nvSpPr>
        <p:spPr>
          <a:xfrm>
            <a:off x="7260062" y="1936013"/>
            <a:ext cx="3336654" cy="2711031"/>
          </a:xfrm>
          <a:prstGeom prst="ellipse">
            <a:avLst/>
          </a:prstGeom>
          <a:solidFill>
            <a:srgbClr val="B2D33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34F3507F-4BCF-9742-A2D7-DE2258D70BC2}"/>
              </a:ext>
            </a:extLst>
          </p:cNvPr>
          <p:cNvSpPr>
            <a:spLocks noGrp="1"/>
          </p:cNvSpPr>
          <p:nvPr>
            <p:ph sz="half" idx="13" hasCustomPrompt="1"/>
          </p:nvPr>
        </p:nvSpPr>
        <p:spPr>
          <a:xfrm rot="21245741">
            <a:off x="7271526" y="1918665"/>
            <a:ext cx="3334144" cy="2745722"/>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HIGHLIGHT</a:t>
            </a:r>
          </a:p>
        </p:txBody>
      </p:sp>
    </p:spTree>
    <p:extLst>
      <p:ext uri="{BB962C8B-B14F-4D97-AF65-F5344CB8AC3E}">
        <p14:creationId xmlns:p14="http://schemas.microsoft.com/office/powerpoint/2010/main" val="293050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6A6B"/>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2C3E9E7-9EE8-2142-A5AE-D404CD25BD6F}"/>
              </a:ext>
            </a:extLst>
          </p:cNvPr>
          <p:cNvSpPr/>
          <p:nvPr userDrawn="1"/>
        </p:nvSpPr>
        <p:spPr>
          <a:xfrm>
            <a:off x="6422204" y="2359611"/>
            <a:ext cx="7654347" cy="6219157"/>
          </a:xfrm>
          <a:prstGeom prst="ellipse">
            <a:avLst/>
          </a:prstGeom>
          <a:solidFill>
            <a:srgbClr val="63BF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9ED32"/>
              </a:solidFill>
            </a:endParaRPr>
          </a:p>
        </p:txBody>
      </p:sp>
      <p:sp>
        <p:nvSpPr>
          <p:cNvPr id="2" name="Title 1"/>
          <p:cNvSpPr>
            <a:spLocks noGrp="1"/>
          </p:cNvSpPr>
          <p:nvPr>
            <p:ph type="title" hasCustomPrompt="1"/>
          </p:nvPr>
        </p:nvSpPr>
        <p:spPr>
          <a:xfrm>
            <a:off x="468924" y="476251"/>
            <a:ext cx="10515600" cy="2397579"/>
          </a:xfrm>
        </p:spPr>
        <p:txBody>
          <a:bodyPr anchor="t" anchorCtr="0">
            <a:noAutofit/>
          </a:bodyPr>
          <a:lstStyle>
            <a:lvl1pPr>
              <a:defRPr sz="5400">
                <a:ln w="15875">
                  <a:solidFill>
                    <a:schemeClr val="bg1"/>
                  </a:solidFill>
                </a:ln>
              </a:defRPr>
            </a:lvl1pPr>
          </a:lstStyle>
          <a:p>
            <a:r>
              <a:rPr lang="en-GB" dirty="0"/>
              <a:t>CLICK TO EDIT MASTER TITLE STYLE</a:t>
            </a:r>
            <a:endParaRPr lang="en-US" dirty="0"/>
          </a:p>
        </p:txBody>
      </p:sp>
      <p:sp>
        <p:nvSpPr>
          <p:cNvPr id="3" name="Text Placeholder 2"/>
          <p:cNvSpPr>
            <a:spLocks noGrp="1"/>
          </p:cNvSpPr>
          <p:nvPr>
            <p:ph type="body" idx="1"/>
          </p:nvPr>
        </p:nvSpPr>
        <p:spPr>
          <a:xfrm>
            <a:off x="468924" y="3330681"/>
            <a:ext cx="10515600" cy="1500187"/>
          </a:xfrm>
        </p:spPr>
        <p:txBody>
          <a:bodyPr/>
          <a:lstStyle>
            <a:lvl1pPr marL="0" indent="0">
              <a:buNone/>
              <a:defRPr sz="2400">
                <a:solidFill>
                  <a:srgbClr val="63BFB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21732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ext_With_Bubble">
    <p:bg>
      <p:bgPr>
        <a:solidFill>
          <a:srgbClr val="B2D33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F9ED32"/>
              </a:buClr>
              <a:defRPr>
                <a:solidFill>
                  <a:srgbClr val="006A6B"/>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Oval 7">
            <a:extLst>
              <a:ext uri="{FF2B5EF4-FFF2-40B4-BE49-F238E27FC236}">
                <a16:creationId xmlns:a16="http://schemas.microsoft.com/office/drawing/2014/main" id="{04526E58-0BEB-374A-B770-DABFEAD249AB}"/>
              </a:ext>
            </a:extLst>
          </p:cNvPr>
          <p:cNvSpPr/>
          <p:nvPr userDrawn="1"/>
        </p:nvSpPr>
        <p:spPr>
          <a:xfrm>
            <a:off x="7260062" y="1936013"/>
            <a:ext cx="3336654" cy="2711031"/>
          </a:xfrm>
          <a:prstGeom prst="ellipse">
            <a:avLst/>
          </a:prstGeom>
          <a:solidFill>
            <a:srgbClr val="006A6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34F3507F-4BCF-9742-A2D7-DE2258D70BC2}"/>
              </a:ext>
            </a:extLst>
          </p:cNvPr>
          <p:cNvSpPr>
            <a:spLocks noGrp="1"/>
          </p:cNvSpPr>
          <p:nvPr>
            <p:ph sz="half" idx="13" hasCustomPrompt="1"/>
          </p:nvPr>
        </p:nvSpPr>
        <p:spPr>
          <a:xfrm rot="21245741">
            <a:off x="7271526" y="1918665"/>
            <a:ext cx="3334144" cy="2745722"/>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HIGHLIGHT</a:t>
            </a:r>
          </a:p>
        </p:txBody>
      </p:sp>
    </p:spTree>
    <p:extLst>
      <p:ext uri="{BB962C8B-B14F-4D97-AF65-F5344CB8AC3E}">
        <p14:creationId xmlns:p14="http://schemas.microsoft.com/office/powerpoint/2010/main" val="300881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ext_With_Bubble">
    <p:bg>
      <p:bgPr>
        <a:solidFill>
          <a:srgbClr val="5551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5"/>
            <a:ext cx="5181600" cy="4351338"/>
          </a:xfrm>
        </p:spPr>
        <p:txBody>
          <a:bodyPr/>
          <a:lstStyle>
            <a:lvl1pPr>
              <a:buClr>
                <a:srgbClr val="B2D336"/>
              </a:buClr>
              <a:defRPr>
                <a:solidFill>
                  <a:srgbClr val="FAB1C2"/>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Oval 7">
            <a:extLst>
              <a:ext uri="{FF2B5EF4-FFF2-40B4-BE49-F238E27FC236}">
                <a16:creationId xmlns:a16="http://schemas.microsoft.com/office/drawing/2014/main" id="{04526E58-0BEB-374A-B770-DABFEAD249AB}"/>
              </a:ext>
            </a:extLst>
          </p:cNvPr>
          <p:cNvSpPr/>
          <p:nvPr userDrawn="1"/>
        </p:nvSpPr>
        <p:spPr>
          <a:xfrm>
            <a:off x="7260062" y="1936013"/>
            <a:ext cx="3336654" cy="2711031"/>
          </a:xfrm>
          <a:prstGeom prst="ellipse">
            <a:avLst/>
          </a:prstGeom>
          <a:solidFill>
            <a:srgbClr val="B2D33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34F3507F-4BCF-9742-A2D7-DE2258D70BC2}"/>
              </a:ext>
            </a:extLst>
          </p:cNvPr>
          <p:cNvSpPr>
            <a:spLocks noGrp="1"/>
          </p:cNvSpPr>
          <p:nvPr>
            <p:ph sz="half" idx="13" hasCustomPrompt="1"/>
          </p:nvPr>
        </p:nvSpPr>
        <p:spPr>
          <a:xfrm rot="21245741">
            <a:off x="7271526" y="1906875"/>
            <a:ext cx="3334144" cy="2745722"/>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HIGHLIGHT</a:t>
            </a:r>
          </a:p>
        </p:txBody>
      </p:sp>
    </p:spTree>
    <p:extLst>
      <p:ext uri="{BB962C8B-B14F-4D97-AF65-F5344CB8AC3E}">
        <p14:creationId xmlns:p14="http://schemas.microsoft.com/office/powerpoint/2010/main" val="1644803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76250"/>
            <a:ext cx="10515600" cy="2692977"/>
          </a:xfrm>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352787BA-6969-F041-AD0D-212986EA86F9}"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4090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006A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76250"/>
            <a:ext cx="10515600"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7" name="Oval 6">
            <a:extLst>
              <a:ext uri="{FF2B5EF4-FFF2-40B4-BE49-F238E27FC236}">
                <a16:creationId xmlns:a16="http://schemas.microsoft.com/office/drawing/2014/main" id="{A3CE40A8-1588-BB47-8F43-B526C5246A9B}"/>
              </a:ext>
            </a:extLst>
          </p:cNvPr>
          <p:cNvSpPr/>
          <p:nvPr userDrawn="1"/>
        </p:nvSpPr>
        <p:spPr>
          <a:xfrm>
            <a:off x="-2745989" y="-3043939"/>
            <a:ext cx="9600790" cy="7800642"/>
          </a:xfrm>
          <a:prstGeom prst="ellipse">
            <a:avLst/>
          </a:prstGeom>
          <a:solidFill>
            <a:srgbClr val="63BF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C0A4A1A-65E1-9A41-8689-10ACB1C51681}"/>
              </a:ext>
            </a:extLst>
          </p:cNvPr>
          <p:cNvSpPr/>
          <p:nvPr userDrawn="1"/>
        </p:nvSpPr>
        <p:spPr>
          <a:xfrm>
            <a:off x="10336718" y="5398207"/>
            <a:ext cx="2772718" cy="2252833"/>
          </a:xfrm>
          <a:prstGeom prst="ellipse">
            <a:avLst/>
          </a:prstGeom>
          <a:solidFill>
            <a:srgbClr val="63BF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7900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63BF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76250"/>
            <a:ext cx="10515600"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7" name="Oval 6">
            <a:extLst>
              <a:ext uri="{FF2B5EF4-FFF2-40B4-BE49-F238E27FC236}">
                <a16:creationId xmlns:a16="http://schemas.microsoft.com/office/drawing/2014/main" id="{A3CE40A8-1588-BB47-8F43-B526C5246A9B}"/>
              </a:ext>
            </a:extLst>
          </p:cNvPr>
          <p:cNvSpPr/>
          <p:nvPr userDrawn="1"/>
        </p:nvSpPr>
        <p:spPr>
          <a:xfrm>
            <a:off x="-2745989" y="-3033548"/>
            <a:ext cx="9600790" cy="7800642"/>
          </a:xfrm>
          <a:prstGeom prst="ellipse">
            <a:avLst/>
          </a:prstGeom>
          <a:solidFill>
            <a:srgbClr val="006A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C0A4A1A-65E1-9A41-8689-10ACB1C51681}"/>
              </a:ext>
            </a:extLst>
          </p:cNvPr>
          <p:cNvSpPr/>
          <p:nvPr userDrawn="1"/>
        </p:nvSpPr>
        <p:spPr>
          <a:xfrm>
            <a:off x="10336718" y="5398209"/>
            <a:ext cx="2772718" cy="2252833"/>
          </a:xfrm>
          <a:prstGeom prst="ellipse">
            <a:avLst/>
          </a:prstGeom>
          <a:solidFill>
            <a:srgbClr val="006A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7691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rgbClr val="52637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76250"/>
            <a:ext cx="10515600"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7" name="Oval 6">
            <a:extLst>
              <a:ext uri="{FF2B5EF4-FFF2-40B4-BE49-F238E27FC236}">
                <a16:creationId xmlns:a16="http://schemas.microsoft.com/office/drawing/2014/main" id="{A3CE40A8-1588-BB47-8F43-B526C5246A9B}"/>
              </a:ext>
            </a:extLst>
          </p:cNvPr>
          <p:cNvSpPr/>
          <p:nvPr userDrawn="1"/>
        </p:nvSpPr>
        <p:spPr>
          <a:xfrm>
            <a:off x="-2745989" y="-3043939"/>
            <a:ext cx="9600790" cy="7800642"/>
          </a:xfrm>
          <a:prstGeom prst="ellipse">
            <a:avLst/>
          </a:prstGeom>
          <a:solidFill>
            <a:srgbClr val="738A9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C0A4A1A-65E1-9A41-8689-10ACB1C51681}"/>
              </a:ext>
            </a:extLst>
          </p:cNvPr>
          <p:cNvSpPr/>
          <p:nvPr userDrawn="1"/>
        </p:nvSpPr>
        <p:spPr>
          <a:xfrm>
            <a:off x="10336718" y="5398207"/>
            <a:ext cx="2772718" cy="2252833"/>
          </a:xfrm>
          <a:prstGeom prst="ellipse">
            <a:avLst/>
          </a:prstGeom>
          <a:solidFill>
            <a:srgbClr val="738A9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30083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4_Title Only">
    <p:bg>
      <p:bgPr>
        <a:solidFill>
          <a:srgbClr val="B2D33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76250"/>
            <a:ext cx="10515600"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7" name="Oval 6">
            <a:extLst>
              <a:ext uri="{FF2B5EF4-FFF2-40B4-BE49-F238E27FC236}">
                <a16:creationId xmlns:a16="http://schemas.microsoft.com/office/drawing/2014/main" id="{A3CE40A8-1588-BB47-8F43-B526C5246A9B}"/>
              </a:ext>
            </a:extLst>
          </p:cNvPr>
          <p:cNvSpPr/>
          <p:nvPr userDrawn="1"/>
        </p:nvSpPr>
        <p:spPr>
          <a:xfrm>
            <a:off x="-2745989" y="-3033548"/>
            <a:ext cx="9600790" cy="7800642"/>
          </a:xfrm>
          <a:prstGeom prst="ellipse">
            <a:avLst/>
          </a:prstGeom>
          <a:solidFill>
            <a:srgbClr val="63BF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C0A4A1A-65E1-9A41-8689-10ACB1C51681}"/>
              </a:ext>
            </a:extLst>
          </p:cNvPr>
          <p:cNvSpPr/>
          <p:nvPr userDrawn="1"/>
        </p:nvSpPr>
        <p:spPr>
          <a:xfrm>
            <a:off x="10336718" y="5398207"/>
            <a:ext cx="2772718" cy="2252833"/>
          </a:xfrm>
          <a:prstGeom prst="ellipse">
            <a:avLst/>
          </a:prstGeom>
          <a:solidFill>
            <a:srgbClr val="63BF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22078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5551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76250"/>
            <a:ext cx="10515600"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7" name="Oval 6">
            <a:extLst>
              <a:ext uri="{FF2B5EF4-FFF2-40B4-BE49-F238E27FC236}">
                <a16:creationId xmlns:a16="http://schemas.microsoft.com/office/drawing/2014/main" id="{A3CE40A8-1588-BB47-8F43-B526C5246A9B}"/>
              </a:ext>
            </a:extLst>
          </p:cNvPr>
          <p:cNvSpPr/>
          <p:nvPr userDrawn="1"/>
        </p:nvSpPr>
        <p:spPr>
          <a:xfrm>
            <a:off x="-2745989" y="-3043939"/>
            <a:ext cx="9600790" cy="7800642"/>
          </a:xfrm>
          <a:prstGeom prst="ellipse">
            <a:avLst/>
          </a:prstGeom>
          <a:solidFill>
            <a:srgbClr val="63BF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C0A4A1A-65E1-9A41-8689-10ACB1C51681}"/>
              </a:ext>
            </a:extLst>
          </p:cNvPr>
          <p:cNvSpPr/>
          <p:nvPr userDrawn="1"/>
        </p:nvSpPr>
        <p:spPr>
          <a:xfrm>
            <a:off x="10336718" y="5398207"/>
            <a:ext cx="2772718" cy="2252833"/>
          </a:xfrm>
          <a:prstGeom prst="ellipse">
            <a:avLst/>
          </a:prstGeom>
          <a:solidFill>
            <a:srgbClr val="63BF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3343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47C6D26-C82C-B242-82B1-6F06C131C6E1}"/>
              </a:ext>
            </a:extLst>
          </p:cNvPr>
          <p:cNvSpPr>
            <a:spLocks noGrp="1"/>
          </p:cNvSpPr>
          <p:nvPr>
            <p:ph type="pic" sz="quarter" idx="12"/>
          </p:nvPr>
        </p:nvSpPr>
        <p:spPr>
          <a:xfrm>
            <a:off x="4034869" y="1328675"/>
            <a:ext cx="9557506" cy="7767689"/>
          </a:xfrm>
          <a:prstGeom prst="ellipse">
            <a:avLst/>
          </a:prstGeom>
          <a:solidFill>
            <a:srgbClr val="006A6B">
              <a:alpha val="11000"/>
            </a:srgbClr>
          </a:solidFill>
        </p:spPr>
        <p:txBody>
          <a:bodyPr/>
          <a:lstStyle/>
          <a:p>
            <a:endParaRPr lang="en-US"/>
          </a:p>
        </p:txBody>
      </p:sp>
      <p:sp>
        <p:nvSpPr>
          <p:cNvPr id="2" name="Title 1"/>
          <p:cNvSpPr>
            <a:spLocks noGrp="1"/>
          </p:cNvSpPr>
          <p:nvPr>
            <p:ph type="title" hasCustomPrompt="1"/>
          </p:nvPr>
        </p:nvSpPr>
        <p:spPr>
          <a:xfrm>
            <a:off x="468924" y="476250"/>
            <a:ext cx="5627077" cy="2692977"/>
          </a:xfrm>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96796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_Image">
    <p:bg>
      <p:bgPr>
        <a:solidFill>
          <a:srgbClr val="006A6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47C6D26-C82C-B242-82B1-6F06C131C6E1}"/>
              </a:ext>
            </a:extLst>
          </p:cNvPr>
          <p:cNvSpPr>
            <a:spLocks noGrp="1"/>
          </p:cNvSpPr>
          <p:nvPr>
            <p:ph type="pic" sz="quarter" idx="12"/>
          </p:nvPr>
        </p:nvSpPr>
        <p:spPr>
          <a:xfrm>
            <a:off x="4034869" y="1328675"/>
            <a:ext cx="9557506" cy="7767689"/>
          </a:xfrm>
          <a:prstGeom prst="ellipse">
            <a:avLst/>
          </a:prstGeom>
          <a:solidFill>
            <a:srgbClr val="63BFB5">
              <a:alpha val="11000"/>
            </a:srgb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a:xfrm>
            <a:off x="468924" y="476250"/>
            <a:ext cx="5627077"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802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63BFB5"/>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2C3E9E7-9EE8-2142-A5AE-D404CD25BD6F}"/>
              </a:ext>
            </a:extLst>
          </p:cNvPr>
          <p:cNvSpPr/>
          <p:nvPr userDrawn="1"/>
        </p:nvSpPr>
        <p:spPr>
          <a:xfrm>
            <a:off x="6422204" y="2359611"/>
            <a:ext cx="7654347" cy="6219157"/>
          </a:xfrm>
          <a:prstGeom prst="ellipse">
            <a:avLst/>
          </a:prstGeom>
          <a:solidFill>
            <a:srgbClr val="006A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68924" y="476251"/>
            <a:ext cx="10515600" cy="2397579"/>
          </a:xfrm>
        </p:spPr>
        <p:txBody>
          <a:bodyPr anchor="t" anchorCtr="0"/>
          <a:lstStyle>
            <a:lvl1pPr>
              <a:defRPr sz="5400">
                <a:ln w="15875">
                  <a:solidFill>
                    <a:schemeClr val="bg1"/>
                  </a:solidFill>
                </a:ln>
              </a:defRPr>
            </a:lvl1pPr>
          </a:lstStyle>
          <a:p>
            <a:r>
              <a:rPr lang="en-GB" dirty="0"/>
              <a:t>CLICK TO EDIT MASTER TITLE STYLE</a:t>
            </a:r>
            <a:endParaRPr lang="en-US" dirty="0"/>
          </a:p>
        </p:txBody>
      </p:sp>
      <p:sp>
        <p:nvSpPr>
          <p:cNvPr id="3" name="Text Placeholder 2"/>
          <p:cNvSpPr>
            <a:spLocks noGrp="1"/>
          </p:cNvSpPr>
          <p:nvPr>
            <p:ph type="body" idx="1"/>
          </p:nvPr>
        </p:nvSpPr>
        <p:spPr>
          <a:xfrm>
            <a:off x="468924" y="3330681"/>
            <a:ext cx="10515600" cy="1500187"/>
          </a:xfrm>
        </p:spPr>
        <p:txBody>
          <a:bodyPr/>
          <a:lstStyle>
            <a:lvl1pPr marL="0" indent="0">
              <a:buNone/>
              <a:defRPr sz="2400">
                <a:solidFill>
                  <a:srgbClr val="F9ED3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lvl1pPr>
              <a:defRPr>
                <a:ln>
                  <a:noFill/>
                </a:ln>
                <a:solidFill>
                  <a:schemeClr val="bg1"/>
                </a:solidFill>
              </a:defRPr>
            </a:lvl1pPr>
          </a:lstStyle>
          <a:p>
            <a:fld id="{352787BA-6969-F041-AD0D-212986EA86F9}" type="datetimeFigureOut">
              <a:rPr lang="en-US" smtClean="0"/>
              <a:pPr/>
              <a:t>2/16/2024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479845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_Image">
    <p:bg>
      <p:bgPr>
        <a:solidFill>
          <a:srgbClr val="63BFB5"/>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47C6D26-C82C-B242-82B1-6F06C131C6E1}"/>
              </a:ext>
            </a:extLst>
          </p:cNvPr>
          <p:cNvSpPr>
            <a:spLocks noGrp="1"/>
          </p:cNvSpPr>
          <p:nvPr>
            <p:ph type="pic" sz="quarter" idx="12"/>
          </p:nvPr>
        </p:nvSpPr>
        <p:spPr>
          <a:xfrm>
            <a:off x="4034869" y="1328675"/>
            <a:ext cx="9557506" cy="7767689"/>
          </a:xfrm>
          <a:prstGeom prst="ellipse">
            <a:avLst/>
          </a:prstGeom>
          <a:solidFill>
            <a:srgbClr val="006A6B">
              <a:alpha val="11000"/>
            </a:srgb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a:xfrm>
            <a:off x="468924" y="476250"/>
            <a:ext cx="5627077"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8784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_Image">
    <p:bg>
      <p:bgPr>
        <a:solidFill>
          <a:srgbClr val="52637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47C6D26-C82C-B242-82B1-6F06C131C6E1}"/>
              </a:ext>
            </a:extLst>
          </p:cNvPr>
          <p:cNvSpPr>
            <a:spLocks noGrp="1"/>
          </p:cNvSpPr>
          <p:nvPr>
            <p:ph type="pic" sz="quarter" idx="12"/>
          </p:nvPr>
        </p:nvSpPr>
        <p:spPr>
          <a:xfrm>
            <a:off x="4034869" y="1328675"/>
            <a:ext cx="9557506" cy="7767689"/>
          </a:xfrm>
          <a:prstGeom prst="ellipse">
            <a:avLst/>
          </a:prstGeom>
          <a:solidFill>
            <a:srgbClr val="738A93">
              <a:alpha val="11000"/>
            </a:srgb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a:xfrm>
            <a:off x="468924" y="476250"/>
            <a:ext cx="5627077"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218607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_Image">
    <p:bg>
      <p:bgPr>
        <a:solidFill>
          <a:srgbClr val="B2D336"/>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47C6D26-C82C-B242-82B1-6F06C131C6E1}"/>
              </a:ext>
            </a:extLst>
          </p:cNvPr>
          <p:cNvSpPr>
            <a:spLocks noGrp="1"/>
          </p:cNvSpPr>
          <p:nvPr>
            <p:ph type="pic" sz="quarter" idx="12"/>
          </p:nvPr>
        </p:nvSpPr>
        <p:spPr>
          <a:xfrm>
            <a:off x="4034869" y="1328675"/>
            <a:ext cx="9557506" cy="7767689"/>
          </a:xfrm>
          <a:prstGeom prst="ellipse">
            <a:avLst/>
          </a:prstGeom>
          <a:solidFill>
            <a:srgbClr val="006A6B">
              <a:alpha val="11000"/>
            </a:srgb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a:xfrm>
            <a:off x="468924" y="476250"/>
            <a:ext cx="5627077"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805120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_Image">
    <p:bg>
      <p:bgPr>
        <a:solidFill>
          <a:srgbClr val="55517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47C6D26-C82C-B242-82B1-6F06C131C6E1}"/>
              </a:ext>
            </a:extLst>
          </p:cNvPr>
          <p:cNvSpPr>
            <a:spLocks noGrp="1"/>
          </p:cNvSpPr>
          <p:nvPr>
            <p:ph type="pic" sz="quarter" idx="12"/>
          </p:nvPr>
        </p:nvSpPr>
        <p:spPr>
          <a:xfrm>
            <a:off x="4034869" y="1328675"/>
            <a:ext cx="9557506" cy="7767689"/>
          </a:xfrm>
          <a:prstGeom prst="ellipse">
            <a:avLst/>
          </a:prstGeom>
          <a:solidFill>
            <a:srgbClr val="006A6B">
              <a:alpha val="11000"/>
            </a:srgbClr>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a:xfrm>
            <a:off x="468924" y="476250"/>
            <a:ext cx="5627077" cy="2692977"/>
          </a:xfrm>
        </p:spPr>
        <p:txBody>
          <a:bodyPr/>
          <a:lstStyle>
            <a:lvl1pPr>
              <a:defRPr>
                <a:ln w="15875">
                  <a:solidFill>
                    <a:schemeClr val="bg1"/>
                  </a:solidFill>
                </a:ln>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704802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udent_Destination">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C7187E5-5FBF-1D49-8913-86C5CC273989}"/>
              </a:ext>
            </a:extLst>
          </p:cNvPr>
          <p:cNvSpPr>
            <a:spLocks noGrp="1"/>
          </p:cNvSpPr>
          <p:nvPr>
            <p:ph type="pic" sz="quarter" idx="12"/>
          </p:nvPr>
        </p:nvSpPr>
        <p:spPr>
          <a:xfrm>
            <a:off x="270060" y="1275351"/>
            <a:ext cx="4114800" cy="3344228"/>
          </a:xfrm>
          <a:prstGeom prst="ellipse">
            <a:avLst/>
          </a:prstGeom>
          <a:solidFill>
            <a:srgbClr val="63BFB5"/>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atin typeface="Arial Black" panose="020B0604020202020204" pitchFamily="34" charset="0"/>
                <a:cs typeface="Arial Black" panose="020B0604020202020204" pitchFamily="34" charset="0"/>
              </a:defRPr>
            </a:lvl1pPr>
          </a:lstStyle>
          <a:p>
            <a:r>
              <a:rPr lang="en-GB" dirty="0"/>
              <a:t>STUDENT NAME</a:t>
            </a:r>
            <a:endParaRPr lang="en-US" dirty="0"/>
          </a:p>
        </p:txBody>
      </p:sp>
      <p:sp>
        <p:nvSpPr>
          <p:cNvPr id="3" name="Content Placeholder 2"/>
          <p:cNvSpPr>
            <a:spLocks noGrp="1"/>
          </p:cNvSpPr>
          <p:nvPr>
            <p:ph sz="half" idx="1" hasCustomPrompt="1"/>
          </p:nvPr>
        </p:nvSpPr>
        <p:spPr>
          <a:xfrm>
            <a:off x="6541477" y="1792538"/>
            <a:ext cx="5181600" cy="1988353"/>
          </a:xfrm>
        </p:spPr>
        <p:txBody>
          <a:bodyPr/>
          <a:lstStyle>
            <a:lvl1pPr marL="0" indent="0">
              <a:buNone/>
              <a:defRPr/>
            </a:lvl1pPr>
          </a:lstStyle>
          <a:p>
            <a:pPr lvl="0"/>
            <a:r>
              <a:rPr lang="en-GB" dirty="0"/>
              <a:t>UTC Studies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352787BA-6969-F041-AD0D-212986EA86F9}"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10" name="Oval 9">
            <a:extLst>
              <a:ext uri="{FF2B5EF4-FFF2-40B4-BE49-F238E27FC236}">
                <a16:creationId xmlns:a16="http://schemas.microsoft.com/office/drawing/2014/main" id="{737F5829-CB8A-6B40-8768-3187F8581AC5}"/>
              </a:ext>
            </a:extLst>
          </p:cNvPr>
          <p:cNvSpPr/>
          <p:nvPr userDrawn="1"/>
        </p:nvSpPr>
        <p:spPr>
          <a:xfrm>
            <a:off x="3118767" y="4193203"/>
            <a:ext cx="2532185" cy="2057400"/>
          </a:xfrm>
          <a:prstGeom prst="ellipse">
            <a:avLst/>
          </a:prstGeom>
          <a:noFill/>
          <a:ln w="15875">
            <a:solidFill>
              <a:srgbClr val="63B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767BD741-E8E6-0B4C-8D27-D605BE65D0AA}"/>
              </a:ext>
            </a:extLst>
          </p:cNvPr>
          <p:cNvSpPr>
            <a:spLocks noGrp="1"/>
          </p:cNvSpPr>
          <p:nvPr>
            <p:ph sz="half" idx="13" hasCustomPrompt="1"/>
          </p:nvPr>
        </p:nvSpPr>
        <p:spPr>
          <a:xfrm rot="21245741">
            <a:off x="3118769" y="4195284"/>
            <a:ext cx="2544688" cy="2045860"/>
          </a:xfrm>
        </p:spPr>
        <p:txBody>
          <a:bodyPr lIns="180000" tIns="180000" rIns="180000" bIns="180000" anchor="ctr" anchorCtr="0"/>
          <a:lstStyle>
            <a:lvl1pPr marL="0" indent="0" algn="ctr">
              <a:buNone/>
              <a:defRPr>
                <a:solidFill>
                  <a:srgbClr val="006A6B"/>
                </a:solidFill>
              </a:defRPr>
            </a:lvl1pPr>
            <a:lvl2pPr algn="ctr">
              <a:defRPr/>
            </a:lvl2pPr>
            <a:lvl3pPr algn="ctr">
              <a:defRPr/>
            </a:lvl3pPr>
            <a:lvl4pPr algn="ctr">
              <a:defRPr/>
            </a:lvl4pPr>
            <a:lvl5pPr algn="ctr">
              <a:defRPr/>
            </a:lvl5pPr>
          </a:lstStyle>
          <a:p>
            <a:pPr lvl="0"/>
            <a:r>
              <a:rPr lang="en-GB" dirty="0"/>
              <a:t>Student Destination</a:t>
            </a:r>
          </a:p>
        </p:txBody>
      </p:sp>
      <p:sp>
        <p:nvSpPr>
          <p:cNvPr id="11" name="Content Placeholder 2">
            <a:extLst>
              <a:ext uri="{FF2B5EF4-FFF2-40B4-BE49-F238E27FC236}">
                <a16:creationId xmlns:a16="http://schemas.microsoft.com/office/drawing/2014/main" id="{EB1368D8-9CED-7D43-9361-6C1E6EA8E1CA}"/>
              </a:ext>
            </a:extLst>
          </p:cNvPr>
          <p:cNvSpPr>
            <a:spLocks noGrp="1"/>
          </p:cNvSpPr>
          <p:nvPr>
            <p:ph sz="half" idx="14" hasCustomPrompt="1"/>
          </p:nvPr>
        </p:nvSpPr>
        <p:spPr>
          <a:xfrm>
            <a:off x="6541477" y="4171146"/>
            <a:ext cx="5181600" cy="1988353"/>
          </a:xfrm>
        </p:spPr>
        <p:txBody>
          <a:bodyPr/>
          <a:lstStyle>
            <a:lvl1pPr marL="0" indent="0">
              <a:buNone/>
              <a:defRPr>
                <a:solidFill>
                  <a:srgbClr val="63BFB5"/>
                </a:solidFill>
              </a:defRPr>
            </a:lvl1pPr>
          </a:lstStyle>
          <a:p>
            <a:pPr lvl="0"/>
            <a:r>
              <a:rPr lang="en-GB" dirty="0"/>
              <a:t>“Quote”</a:t>
            </a:r>
          </a:p>
        </p:txBody>
      </p:sp>
    </p:spTree>
    <p:extLst>
      <p:ext uri="{BB962C8B-B14F-4D97-AF65-F5344CB8AC3E}">
        <p14:creationId xmlns:p14="http://schemas.microsoft.com/office/powerpoint/2010/main" val="3807268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tudent_Destination">
    <p:bg>
      <p:bgPr>
        <a:solidFill>
          <a:srgbClr val="006A6B"/>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C7187E5-5FBF-1D49-8913-86C5CC273989}"/>
              </a:ext>
            </a:extLst>
          </p:cNvPr>
          <p:cNvSpPr>
            <a:spLocks noGrp="1"/>
          </p:cNvSpPr>
          <p:nvPr>
            <p:ph type="pic" sz="quarter" idx="12"/>
          </p:nvPr>
        </p:nvSpPr>
        <p:spPr>
          <a:xfrm>
            <a:off x="270060" y="1275351"/>
            <a:ext cx="4114800" cy="3344228"/>
          </a:xfrm>
          <a:prstGeom prst="ellipse">
            <a:avLst/>
          </a:prstGeom>
          <a:solidFill>
            <a:srgbClr val="006A6B"/>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STUDENT NAME</a:t>
            </a:r>
            <a:endParaRPr lang="en-US" dirty="0"/>
          </a:p>
        </p:txBody>
      </p:sp>
      <p:sp>
        <p:nvSpPr>
          <p:cNvPr id="3" name="Content Placeholder 2"/>
          <p:cNvSpPr>
            <a:spLocks noGrp="1"/>
          </p:cNvSpPr>
          <p:nvPr>
            <p:ph sz="half" idx="1" hasCustomPrompt="1"/>
          </p:nvPr>
        </p:nvSpPr>
        <p:spPr>
          <a:xfrm>
            <a:off x="6541477" y="1792538"/>
            <a:ext cx="5181600" cy="1988353"/>
          </a:xfrm>
        </p:spPr>
        <p:txBody>
          <a:bodyPr/>
          <a:lstStyle>
            <a:lvl1pPr marL="0" indent="0">
              <a:buNone/>
              <a:defRPr>
                <a:solidFill>
                  <a:srgbClr val="63BFB5"/>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UTC Studies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0" name="Oval 9">
            <a:extLst>
              <a:ext uri="{FF2B5EF4-FFF2-40B4-BE49-F238E27FC236}">
                <a16:creationId xmlns:a16="http://schemas.microsoft.com/office/drawing/2014/main" id="{737F5829-CB8A-6B40-8768-3187F8581AC5}"/>
              </a:ext>
            </a:extLst>
          </p:cNvPr>
          <p:cNvSpPr/>
          <p:nvPr userDrawn="1"/>
        </p:nvSpPr>
        <p:spPr>
          <a:xfrm>
            <a:off x="3118767" y="4193203"/>
            <a:ext cx="2532185" cy="2057400"/>
          </a:xfrm>
          <a:prstGeom prst="ellipse">
            <a:avLst/>
          </a:prstGeom>
          <a:noFill/>
          <a:ln w="15875">
            <a:solidFill>
              <a:srgbClr val="63B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767BD741-E8E6-0B4C-8D27-D605BE65D0AA}"/>
              </a:ext>
            </a:extLst>
          </p:cNvPr>
          <p:cNvSpPr>
            <a:spLocks noGrp="1"/>
          </p:cNvSpPr>
          <p:nvPr>
            <p:ph sz="half" idx="13" hasCustomPrompt="1"/>
          </p:nvPr>
        </p:nvSpPr>
        <p:spPr>
          <a:xfrm rot="21245741">
            <a:off x="3112516" y="4198972"/>
            <a:ext cx="2544688" cy="2045860"/>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Student Destination</a:t>
            </a:r>
          </a:p>
        </p:txBody>
      </p:sp>
      <p:sp>
        <p:nvSpPr>
          <p:cNvPr id="11" name="Content Placeholder 2">
            <a:extLst>
              <a:ext uri="{FF2B5EF4-FFF2-40B4-BE49-F238E27FC236}">
                <a16:creationId xmlns:a16="http://schemas.microsoft.com/office/drawing/2014/main" id="{EB1368D8-9CED-7D43-9361-6C1E6EA8E1CA}"/>
              </a:ext>
            </a:extLst>
          </p:cNvPr>
          <p:cNvSpPr>
            <a:spLocks noGrp="1"/>
          </p:cNvSpPr>
          <p:nvPr>
            <p:ph sz="half" idx="14" hasCustomPrompt="1"/>
          </p:nvPr>
        </p:nvSpPr>
        <p:spPr>
          <a:xfrm>
            <a:off x="6541477" y="4171146"/>
            <a:ext cx="5181600" cy="1988353"/>
          </a:xfrm>
        </p:spPr>
        <p:txBody>
          <a:bodyPr/>
          <a:lstStyle>
            <a:lvl1pPr marL="0" indent="0">
              <a:buNone/>
              <a:defRPr>
                <a:solidFill>
                  <a:srgbClr val="F9ED32"/>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“Quote”</a:t>
            </a:r>
          </a:p>
        </p:txBody>
      </p:sp>
    </p:spTree>
    <p:extLst>
      <p:ext uri="{BB962C8B-B14F-4D97-AF65-F5344CB8AC3E}">
        <p14:creationId xmlns:p14="http://schemas.microsoft.com/office/powerpoint/2010/main" val="2825775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tudent_Destination">
    <p:bg>
      <p:bgPr>
        <a:solidFill>
          <a:srgbClr val="63BFB5"/>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C7187E5-5FBF-1D49-8913-86C5CC273989}"/>
              </a:ext>
            </a:extLst>
          </p:cNvPr>
          <p:cNvSpPr>
            <a:spLocks noGrp="1"/>
          </p:cNvSpPr>
          <p:nvPr>
            <p:ph type="pic" sz="quarter" idx="12"/>
          </p:nvPr>
        </p:nvSpPr>
        <p:spPr>
          <a:xfrm>
            <a:off x="270060" y="1275351"/>
            <a:ext cx="4114800" cy="3344228"/>
          </a:xfrm>
          <a:prstGeom prst="ellipse">
            <a:avLst/>
          </a:prstGeom>
          <a:solidFill>
            <a:srgbClr val="006A6B"/>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STUDENT NAME</a:t>
            </a:r>
            <a:endParaRPr lang="en-US" dirty="0"/>
          </a:p>
        </p:txBody>
      </p:sp>
      <p:sp>
        <p:nvSpPr>
          <p:cNvPr id="3" name="Content Placeholder 2"/>
          <p:cNvSpPr>
            <a:spLocks noGrp="1"/>
          </p:cNvSpPr>
          <p:nvPr>
            <p:ph sz="half" idx="1" hasCustomPrompt="1"/>
          </p:nvPr>
        </p:nvSpPr>
        <p:spPr>
          <a:xfrm>
            <a:off x="6541477" y="1792538"/>
            <a:ext cx="5181600" cy="1988353"/>
          </a:xfrm>
        </p:spPr>
        <p:txBody>
          <a:bodyPr/>
          <a:lstStyle>
            <a:lvl1pPr marL="0" indent="0">
              <a:buNone/>
              <a:defRPr>
                <a:solidFill>
                  <a:srgbClr val="F9ED32"/>
                </a:solidFill>
              </a:defRPr>
            </a:lvl1pPr>
            <a:lvl2pPr>
              <a:buClr>
                <a:srgbClr val="526371"/>
              </a:buClr>
              <a:defRPr>
                <a:solidFill>
                  <a:schemeClr val="bg1"/>
                </a:solidFill>
              </a:defRPr>
            </a:lvl2pPr>
            <a:lvl3pPr>
              <a:buClr>
                <a:srgbClr val="526371"/>
              </a:buClr>
              <a:defRPr>
                <a:solidFill>
                  <a:schemeClr val="bg1"/>
                </a:solidFill>
              </a:defRPr>
            </a:lvl3pPr>
            <a:lvl4pPr>
              <a:buClr>
                <a:srgbClr val="526371"/>
              </a:buClr>
              <a:defRPr>
                <a:solidFill>
                  <a:schemeClr val="bg1"/>
                </a:solidFill>
              </a:defRPr>
            </a:lvl4pPr>
            <a:lvl5pPr>
              <a:buClr>
                <a:srgbClr val="526371"/>
              </a:buClr>
              <a:defRPr>
                <a:solidFill>
                  <a:schemeClr val="bg1"/>
                </a:solidFill>
              </a:defRPr>
            </a:lvl5pPr>
          </a:lstStyle>
          <a:p>
            <a:pPr lvl="0"/>
            <a:r>
              <a:rPr lang="en-GB" dirty="0"/>
              <a:t>UTC Studies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0" name="Oval 9">
            <a:extLst>
              <a:ext uri="{FF2B5EF4-FFF2-40B4-BE49-F238E27FC236}">
                <a16:creationId xmlns:a16="http://schemas.microsoft.com/office/drawing/2014/main" id="{737F5829-CB8A-6B40-8768-3187F8581AC5}"/>
              </a:ext>
            </a:extLst>
          </p:cNvPr>
          <p:cNvSpPr/>
          <p:nvPr userDrawn="1"/>
        </p:nvSpPr>
        <p:spPr>
          <a:xfrm>
            <a:off x="3118767" y="4193203"/>
            <a:ext cx="2532185" cy="2057400"/>
          </a:xfrm>
          <a:prstGeom prst="ellipse">
            <a:avLst/>
          </a:prstGeom>
          <a:noFill/>
          <a:ln w="15875">
            <a:solidFill>
              <a:srgbClr val="F9E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767BD741-E8E6-0B4C-8D27-D605BE65D0AA}"/>
              </a:ext>
            </a:extLst>
          </p:cNvPr>
          <p:cNvSpPr>
            <a:spLocks noGrp="1"/>
          </p:cNvSpPr>
          <p:nvPr>
            <p:ph sz="half" idx="13" hasCustomPrompt="1"/>
          </p:nvPr>
        </p:nvSpPr>
        <p:spPr>
          <a:xfrm rot="21245741">
            <a:off x="3112515" y="4195285"/>
            <a:ext cx="2544688" cy="2045860"/>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Student Destination</a:t>
            </a:r>
          </a:p>
        </p:txBody>
      </p:sp>
      <p:sp>
        <p:nvSpPr>
          <p:cNvPr id="11" name="Content Placeholder 2">
            <a:extLst>
              <a:ext uri="{FF2B5EF4-FFF2-40B4-BE49-F238E27FC236}">
                <a16:creationId xmlns:a16="http://schemas.microsoft.com/office/drawing/2014/main" id="{EB1368D8-9CED-7D43-9361-6C1E6EA8E1CA}"/>
              </a:ext>
            </a:extLst>
          </p:cNvPr>
          <p:cNvSpPr>
            <a:spLocks noGrp="1"/>
          </p:cNvSpPr>
          <p:nvPr>
            <p:ph sz="half" idx="14" hasCustomPrompt="1"/>
          </p:nvPr>
        </p:nvSpPr>
        <p:spPr>
          <a:xfrm>
            <a:off x="6541477" y="4171146"/>
            <a:ext cx="5181600" cy="1988353"/>
          </a:xfrm>
        </p:spPr>
        <p:txBody>
          <a:bodyPr/>
          <a:lstStyle>
            <a:lvl1pPr marL="0" indent="0">
              <a:buNone/>
              <a:defRPr>
                <a:solidFill>
                  <a:srgbClr val="526371"/>
                </a:solidFill>
              </a:defRPr>
            </a:lvl1pPr>
            <a:lvl2pPr>
              <a:buClr>
                <a:srgbClr val="526371"/>
              </a:buClr>
              <a:defRPr>
                <a:solidFill>
                  <a:schemeClr val="bg1"/>
                </a:solidFill>
              </a:defRPr>
            </a:lvl2pPr>
            <a:lvl3pPr>
              <a:buClr>
                <a:srgbClr val="526371"/>
              </a:buClr>
              <a:defRPr>
                <a:solidFill>
                  <a:schemeClr val="bg1"/>
                </a:solidFill>
              </a:defRPr>
            </a:lvl3pPr>
            <a:lvl4pPr>
              <a:buClr>
                <a:srgbClr val="526371"/>
              </a:buClr>
              <a:defRPr>
                <a:solidFill>
                  <a:schemeClr val="bg1"/>
                </a:solidFill>
              </a:defRPr>
            </a:lvl4pPr>
            <a:lvl5pPr>
              <a:buClr>
                <a:srgbClr val="526371"/>
              </a:buClr>
              <a:defRPr>
                <a:solidFill>
                  <a:schemeClr val="bg1"/>
                </a:solidFill>
              </a:defRPr>
            </a:lvl5pPr>
          </a:lstStyle>
          <a:p>
            <a:pPr lvl="0"/>
            <a:r>
              <a:rPr lang="en-GB" dirty="0"/>
              <a:t>“Quote”</a:t>
            </a:r>
          </a:p>
        </p:txBody>
      </p:sp>
    </p:spTree>
    <p:extLst>
      <p:ext uri="{BB962C8B-B14F-4D97-AF65-F5344CB8AC3E}">
        <p14:creationId xmlns:p14="http://schemas.microsoft.com/office/powerpoint/2010/main" val="33265260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tudent_Destination">
    <p:bg>
      <p:bgPr>
        <a:solidFill>
          <a:srgbClr val="526371"/>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C7187E5-5FBF-1D49-8913-86C5CC273989}"/>
              </a:ext>
            </a:extLst>
          </p:cNvPr>
          <p:cNvSpPr>
            <a:spLocks noGrp="1"/>
          </p:cNvSpPr>
          <p:nvPr>
            <p:ph type="pic" sz="quarter" idx="12"/>
          </p:nvPr>
        </p:nvSpPr>
        <p:spPr>
          <a:xfrm>
            <a:off x="270060" y="1275351"/>
            <a:ext cx="4114800" cy="3344228"/>
          </a:xfrm>
          <a:prstGeom prst="ellipse">
            <a:avLst/>
          </a:prstGeom>
          <a:solidFill>
            <a:srgbClr val="B2D336"/>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STUDENT NAME</a:t>
            </a:r>
            <a:endParaRPr lang="en-US" dirty="0"/>
          </a:p>
        </p:txBody>
      </p:sp>
      <p:sp>
        <p:nvSpPr>
          <p:cNvPr id="3" name="Content Placeholder 2"/>
          <p:cNvSpPr>
            <a:spLocks noGrp="1"/>
          </p:cNvSpPr>
          <p:nvPr>
            <p:ph sz="half" idx="1" hasCustomPrompt="1"/>
          </p:nvPr>
        </p:nvSpPr>
        <p:spPr>
          <a:xfrm>
            <a:off x="6541477" y="1792538"/>
            <a:ext cx="5181600" cy="1988353"/>
          </a:xfrm>
        </p:spPr>
        <p:txBody>
          <a:bodyPr/>
          <a:lstStyle>
            <a:lvl1pPr marL="0" indent="0">
              <a:buNone/>
              <a:defRPr>
                <a:solidFill>
                  <a:srgbClr val="63BFB5"/>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UTC Studies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0" name="Oval 9">
            <a:extLst>
              <a:ext uri="{FF2B5EF4-FFF2-40B4-BE49-F238E27FC236}">
                <a16:creationId xmlns:a16="http://schemas.microsoft.com/office/drawing/2014/main" id="{737F5829-CB8A-6B40-8768-3187F8581AC5}"/>
              </a:ext>
            </a:extLst>
          </p:cNvPr>
          <p:cNvSpPr/>
          <p:nvPr userDrawn="1"/>
        </p:nvSpPr>
        <p:spPr>
          <a:xfrm>
            <a:off x="3118767" y="4193203"/>
            <a:ext cx="2532185" cy="2057400"/>
          </a:xfrm>
          <a:prstGeom prst="ellipse">
            <a:avLst/>
          </a:prstGeom>
          <a:noFill/>
          <a:ln w="15875">
            <a:solidFill>
              <a:srgbClr val="63B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767BD741-E8E6-0B4C-8D27-D605BE65D0AA}"/>
              </a:ext>
            </a:extLst>
          </p:cNvPr>
          <p:cNvSpPr>
            <a:spLocks noGrp="1"/>
          </p:cNvSpPr>
          <p:nvPr>
            <p:ph sz="half" idx="13" hasCustomPrompt="1"/>
          </p:nvPr>
        </p:nvSpPr>
        <p:spPr>
          <a:xfrm rot="21245741">
            <a:off x="3112514" y="4195284"/>
            <a:ext cx="2544688" cy="2045860"/>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Student Destination</a:t>
            </a:r>
          </a:p>
        </p:txBody>
      </p:sp>
      <p:sp>
        <p:nvSpPr>
          <p:cNvPr id="11" name="Content Placeholder 2">
            <a:extLst>
              <a:ext uri="{FF2B5EF4-FFF2-40B4-BE49-F238E27FC236}">
                <a16:creationId xmlns:a16="http://schemas.microsoft.com/office/drawing/2014/main" id="{EB1368D8-9CED-7D43-9361-6C1E6EA8E1CA}"/>
              </a:ext>
            </a:extLst>
          </p:cNvPr>
          <p:cNvSpPr>
            <a:spLocks noGrp="1"/>
          </p:cNvSpPr>
          <p:nvPr>
            <p:ph sz="half" idx="14" hasCustomPrompt="1"/>
          </p:nvPr>
        </p:nvSpPr>
        <p:spPr>
          <a:xfrm>
            <a:off x="6541477" y="4171146"/>
            <a:ext cx="5181600" cy="1988353"/>
          </a:xfrm>
        </p:spPr>
        <p:txBody>
          <a:bodyPr/>
          <a:lstStyle>
            <a:lvl1pPr marL="0" indent="0">
              <a:buNone/>
              <a:defRPr>
                <a:solidFill>
                  <a:srgbClr val="B2D336"/>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“Quote”</a:t>
            </a:r>
          </a:p>
        </p:txBody>
      </p:sp>
    </p:spTree>
    <p:extLst>
      <p:ext uri="{BB962C8B-B14F-4D97-AF65-F5344CB8AC3E}">
        <p14:creationId xmlns:p14="http://schemas.microsoft.com/office/powerpoint/2010/main" val="3772245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tudent_Destination">
    <p:bg>
      <p:bgPr>
        <a:solidFill>
          <a:srgbClr val="B2D336"/>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C7187E5-5FBF-1D49-8913-86C5CC273989}"/>
              </a:ext>
            </a:extLst>
          </p:cNvPr>
          <p:cNvSpPr>
            <a:spLocks noGrp="1"/>
          </p:cNvSpPr>
          <p:nvPr>
            <p:ph type="pic" sz="quarter" idx="12"/>
          </p:nvPr>
        </p:nvSpPr>
        <p:spPr>
          <a:xfrm>
            <a:off x="270060" y="1275351"/>
            <a:ext cx="4114800" cy="3344228"/>
          </a:xfrm>
          <a:prstGeom prst="ellipse">
            <a:avLst/>
          </a:prstGeom>
          <a:solidFill>
            <a:srgbClr val="006A6B"/>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STUDENT NAME</a:t>
            </a:r>
            <a:endParaRPr lang="en-US" dirty="0"/>
          </a:p>
        </p:txBody>
      </p:sp>
      <p:sp>
        <p:nvSpPr>
          <p:cNvPr id="3" name="Content Placeholder 2"/>
          <p:cNvSpPr>
            <a:spLocks noGrp="1"/>
          </p:cNvSpPr>
          <p:nvPr>
            <p:ph sz="half" idx="1" hasCustomPrompt="1"/>
          </p:nvPr>
        </p:nvSpPr>
        <p:spPr>
          <a:xfrm>
            <a:off x="6541477" y="1792538"/>
            <a:ext cx="5181600" cy="1988353"/>
          </a:xfrm>
        </p:spPr>
        <p:txBody>
          <a:bodyPr/>
          <a:lstStyle>
            <a:lvl1pPr marL="0" indent="0">
              <a:buNone/>
              <a:defRPr>
                <a:solidFill>
                  <a:srgbClr val="006A6B"/>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UTC Studies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0" name="Oval 9">
            <a:extLst>
              <a:ext uri="{FF2B5EF4-FFF2-40B4-BE49-F238E27FC236}">
                <a16:creationId xmlns:a16="http://schemas.microsoft.com/office/drawing/2014/main" id="{737F5829-CB8A-6B40-8768-3187F8581AC5}"/>
              </a:ext>
            </a:extLst>
          </p:cNvPr>
          <p:cNvSpPr/>
          <p:nvPr userDrawn="1"/>
        </p:nvSpPr>
        <p:spPr>
          <a:xfrm>
            <a:off x="3118767" y="4193203"/>
            <a:ext cx="2532185" cy="2057400"/>
          </a:xfrm>
          <a:prstGeom prst="ellipse">
            <a:avLst/>
          </a:prstGeom>
          <a:noFill/>
          <a:ln w="15875">
            <a:solidFill>
              <a:srgbClr val="006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767BD741-E8E6-0B4C-8D27-D605BE65D0AA}"/>
              </a:ext>
            </a:extLst>
          </p:cNvPr>
          <p:cNvSpPr>
            <a:spLocks noGrp="1"/>
          </p:cNvSpPr>
          <p:nvPr>
            <p:ph sz="half" idx="13" hasCustomPrompt="1"/>
          </p:nvPr>
        </p:nvSpPr>
        <p:spPr>
          <a:xfrm rot="21245741">
            <a:off x="3112515" y="4195283"/>
            <a:ext cx="2544688" cy="2045860"/>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Student Destination</a:t>
            </a:r>
          </a:p>
        </p:txBody>
      </p:sp>
      <p:sp>
        <p:nvSpPr>
          <p:cNvPr id="11" name="Content Placeholder 2">
            <a:extLst>
              <a:ext uri="{FF2B5EF4-FFF2-40B4-BE49-F238E27FC236}">
                <a16:creationId xmlns:a16="http://schemas.microsoft.com/office/drawing/2014/main" id="{EB1368D8-9CED-7D43-9361-6C1E6EA8E1CA}"/>
              </a:ext>
            </a:extLst>
          </p:cNvPr>
          <p:cNvSpPr>
            <a:spLocks noGrp="1"/>
          </p:cNvSpPr>
          <p:nvPr>
            <p:ph sz="half" idx="14" hasCustomPrompt="1"/>
          </p:nvPr>
        </p:nvSpPr>
        <p:spPr>
          <a:xfrm>
            <a:off x="6541477" y="4171146"/>
            <a:ext cx="5181600" cy="1988353"/>
          </a:xfrm>
        </p:spPr>
        <p:txBody>
          <a:bodyPr/>
          <a:lstStyle>
            <a:lvl1pPr marL="0" indent="0">
              <a:buNone/>
              <a:defRPr>
                <a:solidFill>
                  <a:srgbClr val="F9ED32"/>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“Quote”</a:t>
            </a:r>
          </a:p>
        </p:txBody>
      </p:sp>
    </p:spTree>
    <p:extLst>
      <p:ext uri="{BB962C8B-B14F-4D97-AF65-F5344CB8AC3E}">
        <p14:creationId xmlns:p14="http://schemas.microsoft.com/office/powerpoint/2010/main" val="1630226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Student_Destination">
    <p:bg>
      <p:bgPr>
        <a:solidFill>
          <a:srgbClr val="55517B"/>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DC7187E5-5FBF-1D49-8913-86C5CC273989}"/>
              </a:ext>
            </a:extLst>
          </p:cNvPr>
          <p:cNvSpPr>
            <a:spLocks noGrp="1"/>
          </p:cNvSpPr>
          <p:nvPr>
            <p:ph type="pic" sz="quarter" idx="12"/>
          </p:nvPr>
        </p:nvSpPr>
        <p:spPr>
          <a:xfrm>
            <a:off x="270060" y="1275351"/>
            <a:ext cx="4114800" cy="3344228"/>
          </a:xfrm>
          <a:prstGeom prst="ellipse">
            <a:avLst/>
          </a:prstGeom>
          <a:solidFill>
            <a:srgbClr val="FAB1C2"/>
          </a:solidFill>
        </p:spPr>
        <p:txBody>
          <a:bodyPr/>
          <a:lstStyle>
            <a:lvl1pPr>
              <a:defRPr>
                <a:solidFill>
                  <a:schemeClr val="bg1"/>
                </a:solidFill>
              </a:defRPr>
            </a:lvl1pPr>
          </a:lstStyle>
          <a:p>
            <a:endParaRPr lang="en-US" dirty="0"/>
          </a:p>
        </p:txBody>
      </p:sp>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STUDENT NAME</a:t>
            </a:r>
            <a:endParaRPr lang="en-US" dirty="0"/>
          </a:p>
        </p:txBody>
      </p:sp>
      <p:sp>
        <p:nvSpPr>
          <p:cNvPr id="3" name="Content Placeholder 2"/>
          <p:cNvSpPr>
            <a:spLocks noGrp="1"/>
          </p:cNvSpPr>
          <p:nvPr>
            <p:ph sz="half" idx="1" hasCustomPrompt="1"/>
          </p:nvPr>
        </p:nvSpPr>
        <p:spPr>
          <a:xfrm>
            <a:off x="6541477" y="1792538"/>
            <a:ext cx="5181600" cy="1988353"/>
          </a:xfrm>
        </p:spPr>
        <p:txBody>
          <a:bodyPr/>
          <a:lstStyle>
            <a:lvl1pPr marL="0" indent="0">
              <a:buNone/>
              <a:defRPr>
                <a:solidFill>
                  <a:srgbClr val="FAB1C2"/>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UTC Studies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10" name="Oval 9">
            <a:extLst>
              <a:ext uri="{FF2B5EF4-FFF2-40B4-BE49-F238E27FC236}">
                <a16:creationId xmlns:a16="http://schemas.microsoft.com/office/drawing/2014/main" id="{737F5829-CB8A-6B40-8768-3187F8581AC5}"/>
              </a:ext>
            </a:extLst>
          </p:cNvPr>
          <p:cNvSpPr/>
          <p:nvPr userDrawn="1"/>
        </p:nvSpPr>
        <p:spPr>
          <a:xfrm>
            <a:off x="3118767" y="4193203"/>
            <a:ext cx="2532185" cy="2057400"/>
          </a:xfrm>
          <a:prstGeom prst="ellipse">
            <a:avLst/>
          </a:prstGeom>
          <a:noFill/>
          <a:ln w="15875">
            <a:solidFill>
              <a:srgbClr val="B2D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ontent Placeholder 3">
            <a:extLst>
              <a:ext uri="{FF2B5EF4-FFF2-40B4-BE49-F238E27FC236}">
                <a16:creationId xmlns:a16="http://schemas.microsoft.com/office/drawing/2014/main" id="{767BD741-E8E6-0B4C-8D27-D605BE65D0AA}"/>
              </a:ext>
            </a:extLst>
          </p:cNvPr>
          <p:cNvSpPr>
            <a:spLocks noGrp="1"/>
          </p:cNvSpPr>
          <p:nvPr>
            <p:ph sz="half" idx="13" hasCustomPrompt="1"/>
          </p:nvPr>
        </p:nvSpPr>
        <p:spPr>
          <a:xfrm rot="21245741">
            <a:off x="3112514" y="4195285"/>
            <a:ext cx="2544688" cy="2045860"/>
          </a:xfrm>
        </p:spPr>
        <p:txBody>
          <a:bodyPr lIns="180000" tIns="180000" rIns="180000" bIns="180000" anchor="ctr" anchorCtr="0"/>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GB" dirty="0"/>
              <a:t>Student destination</a:t>
            </a:r>
          </a:p>
        </p:txBody>
      </p:sp>
      <p:sp>
        <p:nvSpPr>
          <p:cNvPr id="11" name="Content Placeholder 2">
            <a:extLst>
              <a:ext uri="{FF2B5EF4-FFF2-40B4-BE49-F238E27FC236}">
                <a16:creationId xmlns:a16="http://schemas.microsoft.com/office/drawing/2014/main" id="{EB1368D8-9CED-7D43-9361-6C1E6EA8E1CA}"/>
              </a:ext>
            </a:extLst>
          </p:cNvPr>
          <p:cNvSpPr>
            <a:spLocks noGrp="1"/>
          </p:cNvSpPr>
          <p:nvPr>
            <p:ph sz="half" idx="14" hasCustomPrompt="1"/>
          </p:nvPr>
        </p:nvSpPr>
        <p:spPr>
          <a:xfrm>
            <a:off x="6541477" y="4171146"/>
            <a:ext cx="5181600" cy="1988353"/>
          </a:xfrm>
        </p:spPr>
        <p:txBody>
          <a:bodyPr/>
          <a:lstStyle>
            <a:lvl1pPr marL="0" indent="0">
              <a:buNone/>
              <a:defRPr>
                <a:solidFill>
                  <a:srgbClr val="FAB1C2"/>
                </a:solidFill>
              </a:defRPr>
            </a:lvl1pPr>
            <a:lvl2pPr>
              <a:buClr>
                <a:srgbClr val="B2D336"/>
              </a:buClr>
              <a:defRPr>
                <a:solidFill>
                  <a:schemeClr val="bg1"/>
                </a:solidFill>
              </a:defRPr>
            </a:lvl2pPr>
            <a:lvl3pPr>
              <a:buClr>
                <a:srgbClr val="B2D336"/>
              </a:buClr>
              <a:defRPr>
                <a:solidFill>
                  <a:schemeClr val="bg1"/>
                </a:solidFill>
              </a:defRPr>
            </a:lvl3pPr>
            <a:lvl4pPr>
              <a:buClr>
                <a:srgbClr val="B2D336"/>
              </a:buClr>
              <a:defRPr>
                <a:solidFill>
                  <a:schemeClr val="bg1"/>
                </a:solidFill>
              </a:defRPr>
            </a:lvl4pPr>
            <a:lvl5pPr>
              <a:buClr>
                <a:srgbClr val="B2D336"/>
              </a:buClr>
              <a:defRPr>
                <a:solidFill>
                  <a:schemeClr val="bg1"/>
                </a:solidFill>
              </a:defRPr>
            </a:lvl5pPr>
          </a:lstStyle>
          <a:p>
            <a:pPr lvl="0"/>
            <a:r>
              <a:rPr lang="en-GB" dirty="0"/>
              <a:t>“Quote”</a:t>
            </a:r>
          </a:p>
        </p:txBody>
      </p:sp>
    </p:spTree>
    <p:extLst>
      <p:ext uri="{BB962C8B-B14F-4D97-AF65-F5344CB8AC3E}">
        <p14:creationId xmlns:p14="http://schemas.microsoft.com/office/powerpoint/2010/main" val="89486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52637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2C3E9E7-9EE8-2142-A5AE-D404CD25BD6F}"/>
              </a:ext>
            </a:extLst>
          </p:cNvPr>
          <p:cNvSpPr/>
          <p:nvPr userDrawn="1"/>
        </p:nvSpPr>
        <p:spPr>
          <a:xfrm>
            <a:off x="6422204" y="2359611"/>
            <a:ext cx="7654347" cy="6219157"/>
          </a:xfrm>
          <a:prstGeom prst="ellipse">
            <a:avLst/>
          </a:prstGeom>
          <a:solidFill>
            <a:srgbClr val="738A93">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9ED32"/>
              </a:solidFill>
            </a:endParaRPr>
          </a:p>
        </p:txBody>
      </p:sp>
      <p:sp>
        <p:nvSpPr>
          <p:cNvPr id="2" name="Title 1"/>
          <p:cNvSpPr>
            <a:spLocks noGrp="1"/>
          </p:cNvSpPr>
          <p:nvPr>
            <p:ph type="title" hasCustomPrompt="1"/>
          </p:nvPr>
        </p:nvSpPr>
        <p:spPr>
          <a:xfrm>
            <a:off x="468924" y="476251"/>
            <a:ext cx="10515600" cy="2397579"/>
          </a:xfrm>
        </p:spPr>
        <p:txBody>
          <a:bodyPr anchor="t" anchorCtr="0"/>
          <a:lstStyle>
            <a:lvl1pPr>
              <a:defRPr sz="5400">
                <a:ln w="15875">
                  <a:solidFill>
                    <a:schemeClr val="bg1"/>
                  </a:solidFill>
                </a:ln>
              </a:defRPr>
            </a:lvl1pPr>
          </a:lstStyle>
          <a:p>
            <a:r>
              <a:rPr lang="en-GB" dirty="0"/>
              <a:t>CLICK TO EDIT MASTER TITLE STYLE</a:t>
            </a:r>
            <a:endParaRPr lang="en-US" dirty="0"/>
          </a:p>
        </p:txBody>
      </p:sp>
      <p:sp>
        <p:nvSpPr>
          <p:cNvPr id="3" name="Text Placeholder 2"/>
          <p:cNvSpPr>
            <a:spLocks noGrp="1"/>
          </p:cNvSpPr>
          <p:nvPr>
            <p:ph type="body" idx="1"/>
          </p:nvPr>
        </p:nvSpPr>
        <p:spPr>
          <a:xfrm>
            <a:off x="468924" y="3330681"/>
            <a:ext cx="10515600" cy="1500187"/>
          </a:xfrm>
        </p:spPr>
        <p:txBody>
          <a:bodyPr/>
          <a:lstStyle>
            <a:lvl1pPr marL="0" indent="0">
              <a:buNone/>
              <a:defRPr sz="2400">
                <a:solidFill>
                  <a:srgbClr val="63BFB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028738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006A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n w="15875">
                  <a:solidFill>
                    <a:schemeClr val="bg1"/>
                  </a:solidFill>
                </a:ln>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70878" y="1774826"/>
            <a:ext cx="5181600" cy="3416935"/>
          </a:xfrm>
        </p:spPr>
        <p:txBody>
          <a:bodyPr/>
          <a:lstStyle>
            <a:lvl1pPr marL="0" indent="0">
              <a:buClr>
                <a:srgbClr val="F9ED32"/>
              </a:buClr>
              <a:buNone/>
              <a:defRPr>
                <a:solidFill>
                  <a:srgbClr val="63BFB5"/>
                </a:solidFill>
              </a:defRPr>
            </a:lvl1pPr>
            <a:lvl2pPr marL="9525" indent="0">
              <a:buClr>
                <a:srgbClr val="F9ED32"/>
              </a:buClr>
              <a:buNone/>
              <a:defRPr>
                <a:solidFill>
                  <a:schemeClr val="bg1"/>
                </a:solidFill>
              </a:defRPr>
            </a:lvl2pPr>
            <a:lvl3pPr marL="9525" indent="0">
              <a:buClr>
                <a:srgbClr val="F9ED32"/>
              </a:buClr>
              <a:buNone/>
              <a:defRPr>
                <a:solidFill>
                  <a:schemeClr val="bg1"/>
                </a:solidFill>
              </a:defRPr>
            </a:lvl3pPr>
            <a:lvl4pPr marL="9525" indent="0">
              <a:buClr>
                <a:srgbClr val="F9ED32"/>
              </a:buClr>
              <a:buNone/>
              <a:defRPr>
                <a:solidFill>
                  <a:schemeClr val="bg1"/>
                </a:solidFill>
              </a:defRPr>
            </a:lvl4pPr>
            <a:lvl5pPr marL="9525" indent="0">
              <a:buClr>
                <a:srgbClr val="F9ED32"/>
              </a:buClr>
              <a:buNone/>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a:extLst>
              <a:ext uri="{FF2B5EF4-FFF2-40B4-BE49-F238E27FC236}">
                <a16:creationId xmlns:a16="http://schemas.microsoft.com/office/drawing/2014/main" id="{9478952A-BE4F-1D46-9743-C80C8E9F9871}"/>
              </a:ext>
            </a:extLst>
          </p:cNvPr>
          <p:cNvSpPr>
            <a:spLocks noGrp="1"/>
          </p:cNvSpPr>
          <p:nvPr>
            <p:ph sz="half" idx="12"/>
          </p:nvPr>
        </p:nvSpPr>
        <p:spPr>
          <a:xfrm>
            <a:off x="6541477" y="1808160"/>
            <a:ext cx="5181600" cy="2032320"/>
          </a:xfrm>
        </p:spPr>
        <p:txBody>
          <a:bodyPr/>
          <a:lstStyle>
            <a:lvl1pPr marL="0" indent="0">
              <a:buClr>
                <a:srgbClr val="F9ED32"/>
              </a:buClr>
              <a:buNone/>
              <a:defRPr>
                <a:solidFill>
                  <a:srgbClr val="63BFB5"/>
                </a:solidFill>
              </a:defRPr>
            </a:lvl1pPr>
            <a:lvl2pPr marL="9525" indent="0">
              <a:buClr>
                <a:srgbClr val="F9ED32"/>
              </a:buClr>
              <a:buNone/>
              <a:defRPr>
                <a:solidFill>
                  <a:schemeClr val="bg1"/>
                </a:solidFill>
              </a:defRPr>
            </a:lvl2pPr>
            <a:lvl3pPr marL="9525" indent="0">
              <a:buClr>
                <a:srgbClr val="F9ED32"/>
              </a:buClr>
              <a:buNone/>
              <a:defRPr>
                <a:solidFill>
                  <a:schemeClr val="bg1"/>
                </a:solidFill>
              </a:defRPr>
            </a:lvl3pPr>
            <a:lvl4pPr marL="9525" indent="0">
              <a:buClr>
                <a:srgbClr val="F9ED32"/>
              </a:buClr>
              <a:buNone/>
              <a:defRPr>
                <a:solidFill>
                  <a:schemeClr val="bg1"/>
                </a:solidFill>
              </a:defRPr>
            </a:lvl4pPr>
            <a:lvl5pPr marL="9525" indent="0">
              <a:buClr>
                <a:srgbClr val="F9ED32"/>
              </a:buClr>
              <a:buNone/>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a:extLst>
              <a:ext uri="{FF2B5EF4-FFF2-40B4-BE49-F238E27FC236}">
                <a16:creationId xmlns:a16="http://schemas.microsoft.com/office/drawing/2014/main" id="{78668F25-9532-C84D-9E5B-6AB45E4D035B}"/>
              </a:ext>
            </a:extLst>
          </p:cNvPr>
          <p:cNvPicPr>
            <a:picLocks noChangeAspect="1"/>
          </p:cNvPicPr>
          <p:nvPr userDrawn="1"/>
        </p:nvPicPr>
        <p:blipFill>
          <a:blip r:embed="rId2"/>
          <a:stretch>
            <a:fillRect/>
          </a:stretch>
        </p:blipFill>
        <p:spPr>
          <a:xfrm>
            <a:off x="5915630" y="6101009"/>
            <a:ext cx="2232176" cy="326048"/>
          </a:xfrm>
          <a:prstGeom prst="rect">
            <a:avLst/>
          </a:prstGeom>
        </p:spPr>
      </p:pic>
      <p:pic>
        <p:nvPicPr>
          <p:cNvPr id="12" name="Picture 11">
            <a:extLst>
              <a:ext uri="{FF2B5EF4-FFF2-40B4-BE49-F238E27FC236}">
                <a16:creationId xmlns:a16="http://schemas.microsoft.com/office/drawing/2014/main" id="{DE6416D3-D7C6-574E-AE3F-9A3A676E64C0}"/>
              </a:ext>
            </a:extLst>
          </p:cNvPr>
          <p:cNvPicPr>
            <a:picLocks noChangeAspect="1"/>
          </p:cNvPicPr>
          <p:nvPr userDrawn="1"/>
        </p:nvPicPr>
        <p:blipFill>
          <a:blip r:embed="rId3"/>
          <a:stretch>
            <a:fillRect/>
          </a:stretch>
        </p:blipFill>
        <p:spPr>
          <a:xfrm>
            <a:off x="481712" y="5920741"/>
            <a:ext cx="1812622" cy="686587"/>
          </a:xfrm>
          <a:prstGeom prst="rect">
            <a:avLst/>
          </a:prstGeom>
        </p:spPr>
      </p:pic>
      <p:pic>
        <p:nvPicPr>
          <p:cNvPr id="13" name="Picture 12">
            <a:extLst>
              <a:ext uri="{FF2B5EF4-FFF2-40B4-BE49-F238E27FC236}">
                <a16:creationId xmlns:a16="http://schemas.microsoft.com/office/drawing/2014/main" id="{075291FB-BBEC-EE4B-99FF-19900EB9E57B}"/>
              </a:ext>
            </a:extLst>
          </p:cNvPr>
          <p:cNvPicPr>
            <a:picLocks noChangeAspect="1"/>
          </p:cNvPicPr>
          <p:nvPr userDrawn="1"/>
        </p:nvPicPr>
        <p:blipFill>
          <a:blip r:embed="rId4"/>
          <a:stretch>
            <a:fillRect/>
          </a:stretch>
        </p:blipFill>
        <p:spPr>
          <a:xfrm>
            <a:off x="3044676" y="6029680"/>
            <a:ext cx="2015088" cy="468706"/>
          </a:xfrm>
          <a:prstGeom prst="rect">
            <a:avLst/>
          </a:prstGeom>
        </p:spPr>
      </p:pic>
      <p:sp>
        <p:nvSpPr>
          <p:cNvPr id="14" name="Subtitle 2">
            <a:extLst>
              <a:ext uri="{FF2B5EF4-FFF2-40B4-BE49-F238E27FC236}">
                <a16:creationId xmlns:a16="http://schemas.microsoft.com/office/drawing/2014/main" id="{2AA97452-E96B-3343-AF3F-F6B19F2C7868}"/>
              </a:ext>
            </a:extLst>
          </p:cNvPr>
          <p:cNvSpPr txBox="1">
            <a:spLocks/>
          </p:cNvSpPr>
          <p:nvPr userDrawn="1"/>
        </p:nvSpPr>
        <p:spPr>
          <a:xfrm>
            <a:off x="468923" y="5405553"/>
            <a:ext cx="9144000" cy="386134"/>
          </a:xfrm>
          <a:prstGeom prst="rect">
            <a:avLst/>
          </a:prstGeom>
        </p:spPr>
        <p:txBody>
          <a:bodyPr vert="horz" lIns="0" tIns="0" rIns="0" bIns="0" rtlCol="0" anchor="b" anchorCtr="0">
            <a:normAutofit/>
          </a:bodyPr>
          <a:lstStyle>
            <a:lvl1pPr marL="0" indent="0" algn="l" defTabSz="914400" rtl="0" eaLnBrk="1" latinLnBrk="0" hangingPunct="1">
              <a:lnSpc>
                <a:spcPct val="90000"/>
              </a:lnSpc>
              <a:spcBef>
                <a:spcPts val="1000"/>
              </a:spcBef>
              <a:buClr>
                <a:srgbClr val="63BFB5"/>
              </a:buClr>
              <a:buFont typeface="Arial" panose="020B0604020202020204" pitchFamily="34" charset="0"/>
              <a:buNone/>
              <a:defRPr sz="2400" b="0" i="0" kern="1200">
                <a:solidFill>
                  <a:srgbClr val="63BFB5"/>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Clr>
                <a:srgbClr val="63BFB5"/>
              </a:buClr>
              <a:buFont typeface="Arial" panose="020B0604020202020204" pitchFamily="34" charset="0"/>
              <a:buNone/>
              <a:tabLst/>
              <a:defRPr sz="2000" b="0" i="0" kern="1200">
                <a:solidFill>
                  <a:srgbClr val="52637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Clr>
                <a:srgbClr val="63BFB5"/>
              </a:buClr>
              <a:buFont typeface="Arial" panose="020B0604020202020204" pitchFamily="34" charset="0"/>
              <a:buNone/>
              <a:tabLst/>
              <a:defRPr sz="1800" b="0" i="0" kern="1200">
                <a:solidFill>
                  <a:srgbClr val="52637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Clr>
                <a:srgbClr val="63BFB5"/>
              </a:buClr>
              <a:buFont typeface="Arial" panose="020B0604020202020204" pitchFamily="34" charset="0"/>
              <a:buNone/>
              <a:tabLst/>
              <a:defRPr sz="1600" b="0" i="0" kern="1200">
                <a:solidFill>
                  <a:srgbClr val="52637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Clr>
                <a:srgbClr val="63BFB5"/>
              </a:buClr>
              <a:buFont typeface="Arial" panose="020B0604020202020204" pitchFamily="34" charset="0"/>
              <a:buNone/>
              <a:tabLst/>
              <a:defRPr sz="1600" b="0" i="0" kern="1200">
                <a:solidFill>
                  <a:srgbClr val="52637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solidFill>
                  <a:schemeClr val="bg1"/>
                </a:solidFill>
                <a:latin typeface="Franklin Gothic Book" panose="020B0503020102020204" pitchFamily="34" charset="0"/>
              </a:rPr>
              <a:t>Founding members of UTC South Durham</a:t>
            </a:r>
            <a:endParaRPr lang="en-US" sz="1400" dirty="0">
              <a:solidFill>
                <a:schemeClr val="bg1"/>
              </a:solidFill>
              <a:latin typeface="Franklin Gothic Book" panose="020B0503020102020204" pitchFamily="34" charset="0"/>
            </a:endParaRPr>
          </a:p>
        </p:txBody>
      </p:sp>
      <p:pic>
        <p:nvPicPr>
          <p:cNvPr id="16" name="Picture 15">
            <a:extLst>
              <a:ext uri="{FF2B5EF4-FFF2-40B4-BE49-F238E27FC236}">
                <a16:creationId xmlns:a16="http://schemas.microsoft.com/office/drawing/2014/main" id="{73B8376A-E193-5744-A3C1-04302483559B}"/>
              </a:ext>
            </a:extLst>
          </p:cNvPr>
          <p:cNvPicPr>
            <a:picLocks noChangeAspect="1"/>
          </p:cNvPicPr>
          <p:nvPr userDrawn="1"/>
        </p:nvPicPr>
        <p:blipFill>
          <a:blip r:embed="rId5"/>
          <a:stretch>
            <a:fillRect/>
          </a:stretch>
        </p:blipFill>
        <p:spPr>
          <a:xfrm>
            <a:off x="6539524" y="3920374"/>
            <a:ext cx="2552315" cy="419919"/>
          </a:xfrm>
          <a:prstGeom prst="rect">
            <a:avLst/>
          </a:prstGeom>
        </p:spPr>
      </p:pic>
      <p:pic>
        <p:nvPicPr>
          <p:cNvPr id="15" name="Picture 14">
            <a:extLst>
              <a:ext uri="{FF2B5EF4-FFF2-40B4-BE49-F238E27FC236}">
                <a16:creationId xmlns:a16="http://schemas.microsoft.com/office/drawing/2014/main" id="{5B9EE403-985E-4F40-9C79-B4B53B0BF702}"/>
              </a:ext>
            </a:extLst>
          </p:cNvPr>
          <p:cNvPicPr>
            <a:picLocks noChangeAspect="1"/>
          </p:cNvPicPr>
          <p:nvPr userDrawn="1"/>
        </p:nvPicPr>
        <p:blipFill>
          <a:blip r:embed="rId6"/>
          <a:stretch>
            <a:fillRect/>
          </a:stretch>
        </p:blipFill>
        <p:spPr>
          <a:xfrm>
            <a:off x="10826253" y="5803294"/>
            <a:ext cx="909045" cy="738599"/>
          </a:xfrm>
          <a:prstGeom prst="rect">
            <a:avLst/>
          </a:prstGeom>
        </p:spPr>
      </p:pic>
    </p:spTree>
    <p:extLst>
      <p:ext uri="{BB962C8B-B14F-4D97-AF65-F5344CB8AC3E}">
        <p14:creationId xmlns:p14="http://schemas.microsoft.com/office/powerpoint/2010/main" val="2597500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42950"/>
            <a:fld id="{21628769-1631-4CF4-9859-EE302E6D6053}" type="datetimeFigureOut">
              <a:rPr lang="en-GB" smtClean="0">
                <a:solidFill>
                  <a:prstClr val="black">
                    <a:tint val="75000"/>
                  </a:prstClr>
                </a:solidFill>
              </a:rPr>
              <a:pPr defTabSz="742950"/>
              <a:t>16/02/2024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74295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742950"/>
            <a:fld id="{6FB3C716-6496-4F2E-A9D0-A9EE40D59F5B}"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29987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rgbClr val="B2D336"/>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2C3E9E7-9EE8-2142-A5AE-D404CD25BD6F}"/>
              </a:ext>
            </a:extLst>
          </p:cNvPr>
          <p:cNvSpPr/>
          <p:nvPr userDrawn="1"/>
        </p:nvSpPr>
        <p:spPr>
          <a:xfrm>
            <a:off x="6422204" y="2359611"/>
            <a:ext cx="7654347" cy="6219157"/>
          </a:xfrm>
          <a:prstGeom prst="ellipse">
            <a:avLst/>
          </a:prstGeom>
          <a:solidFill>
            <a:srgbClr val="738A93">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9ED32"/>
              </a:solidFill>
            </a:endParaRPr>
          </a:p>
        </p:txBody>
      </p:sp>
      <p:sp>
        <p:nvSpPr>
          <p:cNvPr id="2" name="Title 1"/>
          <p:cNvSpPr>
            <a:spLocks noGrp="1"/>
          </p:cNvSpPr>
          <p:nvPr>
            <p:ph type="title" hasCustomPrompt="1"/>
          </p:nvPr>
        </p:nvSpPr>
        <p:spPr>
          <a:xfrm>
            <a:off x="468924" y="476251"/>
            <a:ext cx="10515600" cy="2397579"/>
          </a:xfrm>
        </p:spPr>
        <p:txBody>
          <a:bodyPr anchor="t" anchorCtr="0"/>
          <a:lstStyle>
            <a:lvl1pPr>
              <a:defRPr sz="5400">
                <a:ln w="15875">
                  <a:solidFill>
                    <a:schemeClr val="bg1"/>
                  </a:solidFill>
                </a:ln>
              </a:defRPr>
            </a:lvl1pPr>
          </a:lstStyle>
          <a:p>
            <a:r>
              <a:rPr lang="en-GB" dirty="0"/>
              <a:t>CLICK TO EDIT MASTER TITLE STYLE</a:t>
            </a:r>
            <a:endParaRPr lang="en-US" dirty="0"/>
          </a:p>
        </p:txBody>
      </p:sp>
      <p:sp>
        <p:nvSpPr>
          <p:cNvPr id="3" name="Text Placeholder 2"/>
          <p:cNvSpPr>
            <a:spLocks noGrp="1"/>
          </p:cNvSpPr>
          <p:nvPr>
            <p:ph type="body" idx="1"/>
          </p:nvPr>
        </p:nvSpPr>
        <p:spPr>
          <a:xfrm>
            <a:off x="468924" y="3330681"/>
            <a:ext cx="10515600" cy="1500187"/>
          </a:xfrm>
        </p:spPr>
        <p:txBody>
          <a:bodyPr/>
          <a:lstStyle>
            <a:lvl1pPr marL="0" indent="0">
              <a:buNone/>
              <a:defRPr sz="2400">
                <a:solidFill>
                  <a:srgbClr val="006A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47819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55517B"/>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2C3E9E7-9EE8-2142-A5AE-D404CD25BD6F}"/>
              </a:ext>
            </a:extLst>
          </p:cNvPr>
          <p:cNvSpPr/>
          <p:nvPr userDrawn="1"/>
        </p:nvSpPr>
        <p:spPr>
          <a:xfrm>
            <a:off x="6422204" y="2359611"/>
            <a:ext cx="7654347" cy="6219157"/>
          </a:xfrm>
          <a:prstGeom prst="ellipse">
            <a:avLst/>
          </a:prstGeom>
          <a:solidFill>
            <a:srgbClr val="738A93">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9ED32"/>
              </a:solidFill>
            </a:endParaRPr>
          </a:p>
        </p:txBody>
      </p:sp>
      <p:sp>
        <p:nvSpPr>
          <p:cNvPr id="2" name="Title 1"/>
          <p:cNvSpPr>
            <a:spLocks noGrp="1"/>
          </p:cNvSpPr>
          <p:nvPr>
            <p:ph type="title" hasCustomPrompt="1"/>
          </p:nvPr>
        </p:nvSpPr>
        <p:spPr>
          <a:xfrm>
            <a:off x="468924" y="476251"/>
            <a:ext cx="10515600" cy="2397579"/>
          </a:xfrm>
        </p:spPr>
        <p:txBody>
          <a:bodyPr anchor="t" anchorCtr="0"/>
          <a:lstStyle>
            <a:lvl1pPr>
              <a:defRPr sz="5400">
                <a:ln w="15875">
                  <a:solidFill>
                    <a:schemeClr val="bg1"/>
                  </a:solidFill>
                </a:ln>
              </a:defRPr>
            </a:lvl1pPr>
          </a:lstStyle>
          <a:p>
            <a:r>
              <a:rPr lang="en-GB" dirty="0"/>
              <a:t>CLICK TO EDIT MASTER TITLE STYLE</a:t>
            </a:r>
            <a:endParaRPr lang="en-US" dirty="0"/>
          </a:p>
        </p:txBody>
      </p:sp>
      <p:sp>
        <p:nvSpPr>
          <p:cNvPr id="3" name="Text Placeholder 2"/>
          <p:cNvSpPr>
            <a:spLocks noGrp="1"/>
          </p:cNvSpPr>
          <p:nvPr>
            <p:ph type="body" idx="1"/>
          </p:nvPr>
        </p:nvSpPr>
        <p:spPr>
          <a:xfrm>
            <a:off x="468924" y="3330681"/>
            <a:ext cx="10515600" cy="1500187"/>
          </a:xfrm>
        </p:spPr>
        <p:txBody>
          <a:bodyPr/>
          <a:lstStyle>
            <a:lvl1pPr marL="0" indent="0">
              <a:buNone/>
              <a:defRPr sz="2400">
                <a:solidFill>
                  <a:srgbClr val="B2D33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675267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468924" y="1788078"/>
            <a:ext cx="10515599" cy="35531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352787BA-6969-F041-AD0D-212986EA86F9}"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979876" y="6159500"/>
            <a:ext cx="2743200" cy="365125"/>
          </a:xfrm>
          <a:prstGeom prst="rect">
            <a:avLst/>
          </a:prstGeom>
        </p:spPr>
        <p:txBody>
          <a:bodyPr/>
          <a:lstStyle/>
          <a:p>
            <a:fld id="{BF3EDB58-637E-4C4C-B737-990F4D66E948}" type="slidenum">
              <a:rPr lang="en-US" smtClean="0"/>
              <a:t>‹#›</a:t>
            </a:fld>
            <a:endParaRPr lang="en-US"/>
          </a:p>
        </p:txBody>
      </p:sp>
    </p:spTree>
    <p:extLst>
      <p:ext uri="{BB962C8B-B14F-4D97-AF65-F5344CB8AC3E}">
        <p14:creationId xmlns:p14="http://schemas.microsoft.com/office/powerpoint/2010/main" val="366914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6A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n w="15875">
                  <a:solidFill>
                    <a:schemeClr val="bg1"/>
                  </a:solidFill>
                </a:ln>
              </a:defRPr>
            </a:lvl1pPr>
          </a:lstStyle>
          <a:p>
            <a:r>
              <a:rPr lang="en-GB" dirty="0"/>
              <a:t>CLICK TO EDIT MASTER TITLE STYLE</a:t>
            </a:r>
            <a:endParaRPr lang="en-US" dirty="0"/>
          </a:p>
        </p:txBody>
      </p:sp>
      <p:sp>
        <p:nvSpPr>
          <p:cNvPr id="3" name="Content Placeholder 2"/>
          <p:cNvSpPr>
            <a:spLocks noGrp="1"/>
          </p:cNvSpPr>
          <p:nvPr>
            <p:ph idx="1"/>
          </p:nvPr>
        </p:nvSpPr>
        <p:spPr>
          <a:xfrm>
            <a:off x="468924" y="1788078"/>
            <a:ext cx="10515599" cy="3553199"/>
          </a:xfrm>
        </p:spPr>
        <p:txBody>
          <a:bodyPr/>
          <a:lstStyle>
            <a:lvl1pPr>
              <a:buClr>
                <a:srgbClr val="F9ED32"/>
              </a:buClr>
              <a:defRPr>
                <a:solidFill>
                  <a:srgbClr val="63BFB5"/>
                </a:solidFill>
              </a:defRPr>
            </a:lvl1pPr>
            <a:lvl2pPr>
              <a:buClr>
                <a:srgbClr val="F9ED32"/>
              </a:buClr>
              <a:defRPr>
                <a:solidFill>
                  <a:schemeClr val="bg1"/>
                </a:solidFill>
              </a:defRPr>
            </a:lvl2pPr>
            <a:lvl3pPr>
              <a:buClr>
                <a:srgbClr val="F9ED32"/>
              </a:buClr>
              <a:defRPr>
                <a:solidFill>
                  <a:schemeClr val="bg1"/>
                </a:solidFill>
              </a:defRPr>
            </a:lvl3pPr>
            <a:lvl4pPr>
              <a:buClr>
                <a:srgbClr val="F9ED32"/>
              </a:buClr>
              <a:defRPr>
                <a:solidFill>
                  <a:schemeClr val="bg1"/>
                </a:solidFill>
              </a:defRPr>
            </a:lvl4pPr>
            <a:lvl5pPr>
              <a:buClr>
                <a:srgbClr val="F9ED32"/>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2787BA-6969-F041-AD0D-212986EA86F9}" type="datetimeFigureOut">
              <a:rPr lang="en-US" smtClean="0"/>
              <a:pPr/>
              <a:t>2/16/2024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4847618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924" y="476250"/>
            <a:ext cx="10515600" cy="1124398"/>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468924" y="1774826"/>
            <a:ext cx="8380047" cy="355319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979877" y="6159500"/>
            <a:ext cx="2743200" cy="365125"/>
          </a:xfrm>
          <a:prstGeom prst="rect">
            <a:avLst/>
          </a:prstGeom>
        </p:spPr>
        <p:txBody>
          <a:bodyPr vert="horz" lIns="0" tIns="0" rIns="0" bIns="0" rtlCol="0" anchor="b" anchorCtr="0"/>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352787BA-6969-F041-AD0D-212986EA86F9}" type="datetimeFigureOut">
              <a:rPr lang="en-US" smtClean="0"/>
              <a:pPr/>
              <a:t>2/16/2024</a:t>
            </a:fld>
            <a:endParaRPr lang="en-US" dirty="0"/>
          </a:p>
        </p:txBody>
      </p:sp>
      <p:sp>
        <p:nvSpPr>
          <p:cNvPr id="5" name="Footer Placeholder 4"/>
          <p:cNvSpPr>
            <a:spLocks noGrp="1"/>
          </p:cNvSpPr>
          <p:nvPr>
            <p:ph type="ftr" sz="quarter" idx="3"/>
          </p:nvPr>
        </p:nvSpPr>
        <p:spPr>
          <a:xfrm>
            <a:off x="468924" y="6159499"/>
            <a:ext cx="4114800" cy="365125"/>
          </a:xfrm>
          <a:prstGeom prst="rect">
            <a:avLst/>
          </a:prstGeom>
        </p:spPr>
        <p:txBody>
          <a:bodyPr vert="horz" lIns="36000" tIns="0" rIns="0" bIns="0" rtlCol="0" anchor="b" anchorCtr="0"/>
          <a:lstStyle>
            <a:lvl1pPr algn="l">
              <a:defRPr sz="1200" b="0" i="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64532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txStyles>
    <p:titleStyle>
      <a:lvl1pPr algn="l" defTabSz="914400" rtl="0" eaLnBrk="1" latinLnBrk="0" hangingPunct="1">
        <a:lnSpc>
          <a:spcPct val="80000"/>
        </a:lnSpc>
        <a:spcBef>
          <a:spcPct val="0"/>
        </a:spcBef>
        <a:buNone/>
        <a:defRPr sz="4000" b="1" i="0" kern="1200" spc="100" baseline="0">
          <a:ln w="15875">
            <a:solidFill>
              <a:srgbClr val="63BFB5"/>
            </a:solidFill>
          </a:ln>
          <a:no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rgbClr val="63BFB5"/>
        </a:buClr>
        <a:buSzPct val="100000"/>
        <a:buFont typeface="Arial" panose="020B0604020202020204" pitchFamily="34" charset="0"/>
        <a:buChar char="•"/>
        <a:defRPr sz="2400" b="1" i="0" kern="1200">
          <a:solidFill>
            <a:srgbClr val="006A6B"/>
          </a:solidFill>
          <a:latin typeface="Arial" panose="020B0604020202020204" pitchFamily="34" charset="0"/>
          <a:ea typeface="+mn-ea"/>
          <a:cs typeface="Arial" panose="020B0604020202020204" pitchFamily="34" charset="0"/>
        </a:defRPr>
      </a:lvl1pPr>
      <a:lvl2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2000" b="0" i="0" kern="1200">
          <a:solidFill>
            <a:srgbClr val="526371"/>
          </a:solidFill>
          <a:latin typeface="Arial" panose="020B0604020202020204" pitchFamily="34" charset="0"/>
          <a:ea typeface="+mn-ea"/>
          <a:cs typeface="Arial" panose="020B0604020202020204" pitchFamily="34" charset="0"/>
        </a:defRPr>
      </a:lvl2pPr>
      <a:lvl3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800" b="0" i="0" kern="1200">
          <a:solidFill>
            <a:srgbClr val="526371"/>
          </a:solidFill>
          <a:latin typeface="Arial" panose="020B0604020202020204" pitchFamily="34" charset="0"/>
          <a:ea typeface="+mn-ea"/>
          <a:cs typeface="Arial" panose="020B0604020202020204" pitchFamily="34" charset="0"/>
        </a:defRPr>
      </a:lvl3pPr>
      <a:lvl4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4pPr>
      <a:lvl5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240">
          <p15:clr>
            <a:srgbClr val="F26B43"/>
          </p15:clr>
        </p15:guide>
        <p15:guide id="3" orient="horz" pos="4110">
          <p15:clr>
            <a:srgbClr val="F26B43"/>
          </p15:clr>
        </p15:guide>
        <p15:guide id="4" orient="horz" pos="1118">
          <p15:clr>
            <a:srgbClr val="F26B43"/>
          </p15:clr>
        </p15:guide>
        <p15:guide id="5" pos="3120">
          <p15:clr>
            <a:srgbClr val="F26B43"/>
          </p15:clr>
        </p15:guide>
        <p15:guide id="6" pos="6000">
          <p15:clr>
            <a:srgbClr val="F26B43"/>
          </p15:clr>
        </p15:guide>
        <p15:guide id="7" pos="3347">
          <p15:clr>
            <a:srgbClr val="F26B43"/>
          </p15:clr>
        </p15:guide>
        <p15:guide id="8" pos="2893">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l="18525"/>
          <a:stretch/>
        </p:blipFill>
        <p:spPr>
          <a:xfrm>
            <a:off x="1150791" y="0"/>
            <a:ext cx="9933432" cy="6858000"/>
          </a:xfrm>
          <a:prstGeom prst="rect">
            <a:avLst/>
          </a:prstGeom>
        </p:spPr>
      </p:pic>
      <p:sp>
        <p:nvSpPr>
          <p:cNvPr id="7" name="Title 1"/>
          <p:cNvSpPr txBox="1">
            <a:spLocks/>
          </p:cNvSpPr>
          <p:nvPr/>
        </p:nvSpPr>
        <p:spPr>
          <a:xfrm>
            <a:off x="1225296" y="213461"/>
            <a:ext cx="9500617" cy="707886"/>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sz="4000" dirty="0"/>
              <a:t>Parent Engagement - outcomes</a:t>
            </a:r>
          </a:p>
        </p:txBody>
      </p:sp>
      <p:pic>
        <p:nvPicPr>
          <p:cNvPr id="6" name="Picture 5"/>
          <p:cNvPicPr>
            <a:picLocks noChangeAspect="1"/>
          </p:cNvPicPr>
          <p:nvPr/>
        </p:nvPicPr>
        <p:blipFill>
          <a:blip r:embed="rId4"/>
          <a:stretch>
            <a:fillRect/>
          </a:stretch>
        </p:blipFill>
        <p:spPr>
          <a:xfrm>
            <a:off x="1612004" y="1243395"/>
            <a:ext cx="8967993" cy="4371211"/>
          </a:xfrm>
          <a:prstGeom prst="rect">
            <a:avLst/>
          </a:prstGeom>
        </p:spPr>
      </p:pic>
    </p:spTree>
    <p:extLst>
      <p:ext uri="{BB962C8B-B14F-4D97-AF65-F5344CB8AC3E}">
        <p14:creationId xmlns:p14="http://schemas.microsoft.com/office/powerpoint/2010/main" val="31872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l="18525"/>
          <a:stretch/>
        </p:blipFill>
        <p:spPr>
          <a:xfrm>
            <a:off x="1150791" y="0"/>
            <a:ext cx="9933432" cy="6858000"/>
          </a:xfrm>
          <a:prstGeom prst="rect">
            <a:avLst/>
          </a:prstGeom>
        </p:spPr>
      </p:pic>
      <p:sp>
        <p:nvSpPr>
          <p:cNvPr id="7" name="Title 1"/>
          <p:cNvSpPr txBox="1">
            <a:spLocks/>
          </p:cNvSpPr>
          <p:nvPr/>
        </p:nvSpPr>
        <p:spPr>
          <a:xfrm>
            <a:off x="1225296" y="213461"/>
            <a:ext cx="9500617" cy="923330"/>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dirty="0"/>
              <a:t>Post September</a:t>
            </a:r>
          </a:p>
        </p:txBody>
      </p:sp>
      <p:sp>
        <p:nvSpPr>
          <p:cNvPr id="8" name="Text Placeholder 2"/>
          <p:cNvSpPr txBox="1">
            <a:spLocks/>
          </p:cNvSpPr>
          <p:nvPr/>
        </p:nvSpPr>
        <p:spPr>
          <a:xfrm>
            <a:off x="1540509" y="1508217"/>
            <a:ext cx="9543714" cy="2609271"/>
          </a:xfrm>
          <a:prstGeom prst="rect">
            <a:avLst/>
          </a:prstGeom>
        </p:spPr>
        <p:txBody>
          <a:bodyPr>
            <a:noAutofit/>
          </a:bodyPr>
          <a:lstStyle>
            <a:lvl1pPr marL="228600" indent="-228600" algn="l" defTabSz="914400" rtl="0" eaLnBrk="1" latinLnBrk="0" hangingPunct="1">
              <a:lnSpc>
                <a:spcPct val="90000"/>
              </a:lnSpc>
              <a:spcBef>
                <a:spcPts val="1000"/>
              </a:spcBef>
              <a:buClr>
                <a:srgbClr val="63BFB5"/>
              </a:buClr>
              <a:buSzPct val="100000"/>
              <a:buFont typeface="Arial" panose="020B0604020202020204" pitchFamily="34" charset="0"/>
              <a:buChar char="•"/>
              <a:defRPr sz="2400" b="1" i="0" kern="1200">
                <a:solidFill>
                  <a:srgbClr val="006A6B"/>
                </a:solidFill>
                <a:latin typeface="Arial" panose="020B0604020202020204" pitchFamily="34" charset="0"/>
                <a:ea typeface="+mn-ea"/>
                <a:cs typeface="Arial" panose="020B0604020202020204" pitchFamily="34" charset="0"/>
              </a:defRPr>
            </a:lvl1pPr>
            <a:lvl2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2000" b="0" i="0" kern="1200">
                <a:solidFill>
                  <a:srgbClr val="526371"/>
                </a:solidFill>
                <a:latin typeface="Arial" panose="020B0604020202020204" pitchFamily="34" charset="0"/>
                <a:ea typeface="+mn-ea"/>
                <a:cs typeface="Arial" panose="020B0604020202020204" pitchFamily="34" charset="0"/>
              </a:defRPr>
            </a:lvl2pPr>
            <a:lvl3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800" b="0" i="0" kern="1200">
                <a:solidFill>
                  <a:srgbClr val="526371"/>
                </a:solidFill>
                <a:latin typeface="Arial" panose="020B0604020202020204" pitchFamily="34" charset="0"/>
                <a:ea typeface="+mn-ea"/>
                <a:cs typeface="Arial" panose="020B0604020202020204" pitchFamily="34" charset="0"/>
              </a:defRPr>
            </a:lvl3pPr>
            <a:lvl4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4pPr>
            <a:lvl5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0070C0"/>
              </a:buClr>
              <a:buFont typeface="Wingdings" panose="05000000000000000000" pitchFamily="2" charset="2"/>
              <a:buChar char="q"/>
            </a:pPr>
            <a:r>
              <a:rPr lang="en-GB" sz="2800" b="0" dirty="0">
                <a:solidFill>
                  <a:srgbClr val="FFFFFF"/>
                </a:solidFill>
              </a:rPr>
              <a:t> On boarding</a:t>
            </a:r>
          </a:p>
          <a:p>
            <a:pPr>
              <a:lnSpc>
                <a:spcPct val="100000"/>
              </a:lnSpc>
              <a:spcBef>
                <a:spcPts val="1800"/>
              </a:spcBef>
              <a:buClr>
                <a:srgbClr val="0070C0"/>
              </a:buClr>
              <a:buFont typeface="Wingdings" panose="05000000000000000000" pitchFamily="2" charset="2"/>
              <a:buChar char="q"/>
            </a:pPr>
            <a:r>
              <a:rPr lang="en-GB" sz="2800" b="0" dirty="0">
                <a:solidFill>
                  <a:srgbClr val="FFFFFF"/>
                </a:solidFill>
              </a:rPr>
              <a:t> Community agreement</a:t>
            </a:r>
          </a:p>
          <a:p>
            <a:pPr>
              <a:lnSpc>
                <a:spcPct val="100000"/>
              </a:lnSpc>
              <a:spcBef>
                <a:spcPts val="1800"/>
              </a:spcBef>
              <a:buClr>
                <a:srgbClr val="0070C0"/>
              </a:buClr>
              <a:buFont typeface="Wingdings" panose="05000000000000000000" pitchFamily="2" charset="2"/>
              <a:buChar char="q"/>
            </a:pPr>
            <a:r>
              <a:rPr lang="en-GB" sz="2800" b="0" dirty="0">
                <a:solidFill>
                  <a:srgbClr val="FFFFFF"/>
                </a:solidFill>
              </a:rPr>
              <a:t> Weekly Communication</a:t>
            </a:r>
          </a:p>
          <a:p>
            <a:pPr>
              <a:lnSpc>
                <a:spcPct val="100000"/>
              </a:lnSpc>
              <a:spcBef>
                <a:spcPts val="1800"/>
              </a:spcBef>
              <a:buClr>
                <a:srgbClr val="0070C0"/>
              </a:buClr>
              <a:buFont typeface="Wingdings" panose="05000000000000000000" pitchFamily="2" charset="2"/>
              <a:buChar char="q"/>
            </a:pPr>
            <a:r>
              <a:rPr lang="en-GB" sz="2800" b="0" dirty="0">
                <a:solidFill>
                  <a:srgbClr val="FFFFFF"/>
                </a:solidFill>
              </a:rPr>
              <a:t> Student-led conferences</a:t>
            </a:r>
          </a:p>
          <a:p>
            <a:pPr>
              <a:lnSpc>
                <a:spcPct val="100000"/>
              </a:lnSpc>
              <a:spcBef>
                <a:spcPts val="1800"/>
              </a:spcBef>
              <a:buClr>
                <a:srgbClr val="0070C0"/>
              </a:buClr>
              <a:buFont typeface="Wingdings" panose="05000000000000000000" pitchFamily="2" charset="2"/>
              <a:buChar char="q"/>
            </a:pPr>
            <a:r>
              <a:rPr lang="en-GB" sz="2800" b="0" dirty="0">
                <a:solidFill>
                  <a:srgbClr val="FFFFFF"/>
                </a:solidFill>
              </a:rPr>
              <a:t> Crew leader communications/ building relationships</a:t>
            </a:r>
          </a:p>
          <a:p>
            <a:pPr>
              <a:lnSpc>
                <a:spcPct val="100000"/>
              </a:lnSpc>
              <a:spcBef>
                <a:spcPts val="1800"/>
              </a:spcBef>
              <a:buClr>
                <a:srgbClr val="0070C0"/>
              </a:buClr>
              <a:buFont typeface="Wingdings" panose="05000000000000000000" pitchFamily="2" charset="2"/>
              <a:buChar char="q"/>
            </a:pPr>
            <a:r>
              <a:rPr lang="en-GB" sz="2800" b="0" dirty="0">
                <a:solidFill>
                  <a:srgbClr val="FFFFFF"/>
                </a:solidFill>
              </a:rPr>
              <a:t> Positive contact home</a:t>
            </a:r>
          </a:p>
          <a:p>
            <a:pPr>
              <a:lnSpc>
                <a:spcPct val="100000"/>
              </a:lnSpc>
              <a:spcBef>
                <a:spcPts val="1800"/>
              </a:spcBef>
              <a:buClr>
                <a:srgbClr val="0070C0"/>
              </a:buClr>
              <a:buFont typeface="Wingdings" panose="05000000000000000000" pitchFamily="2" charset="2"/>
              <a:buChar char="q"/>
            </a:pPr>
            <a:r>
              <a:rPr lang="en-GB" sz="2800" b="0" dirty="0">
                <a:solidFill>
                  <a:srgbClr val="FFFFFF"/>
                </a:solidFill>
              </a:rPr>
              <a:t> Listening to and demonstrating action against feedback</a:t>
            </a:r>
          </a:p>
          <a:p>
            <a:pPr>
              <a:lnSpc>
                <a:spcPct val="100000"/>
              </a:lnSpc>
              <a:spcBef>
                <a:spcPts val="1800"/>
              </a:spcBef>
              <a:buFont typeface="Wingdings" panose="05000000000000000000" pitchFamily="2" charset="2"/>
              <a:buChar char="q"/>
            </a:pPr>
            <a:endParaRPr lang="en-GB" sz="2800" b="0" dirty="0">
              <a:solidFill>
                <a:srgbClr val="FFFFFF"/>
              </a:solidFill>
            </a:endParaRPr>
          </a:p>
          <a:p>
            <a:pPr marL="0" indent="0">
              <a:lnSpc>
                <a:spcPct val="100000"/>
              </a:lnSpc>
              <a:spcBef>
                <a:spcPts val="1800"/>
              </a:spcBef>
              <a:buNone/>
            </a:pPr>
            <a:endParaRPr lang="en-GB" sz="2800" b="0" dirty="0">
              <a:solidFill>
                <a:srgbClr val="FFFFFF"/>
              </a:solidFill>
            </a:endParaRPr>
          </a:p>
        </p:txBody>
      </p:sp>
      <p:pic>
        <p:nvPicPr>
          <p:cNvPr id="2" name="Picture 1"/>
          <p:cNvPicPr>
            <a:picLocks noChangeAspect="1"/>
          </p:cNvPicPr>
          <p:nvPr/>
        </p:nvPicPr>
        <p:blipFill>
          <a:blip r:embed="rId4"/>
          <a:stretch>
            <a:fillRect/>
          </a:stretch>
        </p:blipFill>
        <p:spPr>
          <a:xfrm>
            <a:off x="7868266" y="1"/>
            <a:ext cx="3180735" cy="3095231"/>
          </a:xfrm>
          <a:prstGeom prst="rect">
            <a:avLst/>
          </a:prstGeom>
        </p:spPr>
      </p:pic>
    </p:spTree>
    <p:extLst>
      <p:ext uri="{BB962C8B-B14F-4D97-AF65-F5344CB8AC3E}">
        <p14:creationId xmlns:p14="http://schemas.microsoft.com/office/powerpoint/2010/main" val="277837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048" y="5846064"/>
            <a:ext cx="1901952" cy="1011936"/>
          </a:xfrm>
          <a:prstGeom prst="rect">
            <a:avLst/>
          </a:prstGeom>
        </p:spPr>
      </p:pic>
      <p:sp>
        <p:nvSpPr>
          <p:cNvPr id="3" name="Rectangle 2"/>
          <p:cNvSpPr/>
          <p:nvPr/>
        </p:nvSpPr>
        <p:spPr>
          <a:xfrm>
            <a:off x="1333500" y="247650"/>
            <a:ext cx="41910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‘He is very aware of who to go to if there are any problems or issues that he needs assistance with and this is a view echoed by us as parents’.</a:t>
            </a:r>
          </a:p>
        </p:txBody>
      </p:sp>
      <p:sp>
        <p:nvSpPr>
          <p:cNvPr id="5" name="Rectangle 4"/>
          <p:cNvSpPr/>
          <p:nvPr/>
        </p:nvSpPr>
        <p:spPr>
          <a:xfrm>
            <a:off x="7067550" y="247650"/>
            <a:ext cx="3752850" cy="123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‘The communication within UTC is very clear and even prior to him starting in September this has always been hugely positive.’</a:t>
            </a:r>
          </a:p>
        </p:txBody>
      </p:sp>
      <p:sp>
        <p:nvSpPr>
          <p:cNvPr id="6" name="Rectangle 5"/>
          <p:cNvSpPr/>
          <p:nvPr/>
        </p:nvSpPr>
        <p:spPr>
          <a:xfrm>
            <a:off x="1333500" y="3124200"/>
            <a:ext cx="37719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‘We all felt very supported by the school.’</a:t>
            </a:r>
          </a:p>
        </p:txBody>
      </p:sp>
      <p:sp>
        <p:nvSpPr>
          <p:cNvPr id="7" name="Rectangle 6"/>
          <p:cNvSpPr/>
          <p:nvPr/>
        </p:nvSpPr>
        <p:spPr>
          <a:xfrm>
            <a:off x="6534150" y="1905000"/>
            <a:ext cx="375285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‘Family and friends have commented about the huge change in our son and we are certain that this is down to the fact that he is at UTC and is now enjoying going to school, this can only be a result of the wonderful things that UTC have in place to support their students.’</a:t>
            </a:r>
          </a:p>
        </p:txBody>
      </p:sp>
      <p:sp>
        <p:nvSpPr>
          <p:cNvPr id="8" name="Rectangle 7"/>
          <p:cNvSpPr/>
          <p:nvPr/>
        </p:nvSpPr>
        <p:spPr>
          <a:xfrm>
            <a:off x="2133600" y="1600200"/>
            <a:ext cx="3924300" cy="123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‘You have not only transformed my sons life, but our family life. He wants to go to school each day. We cant thank you enough.’</a:t>
            </a:r>
          </a:p>
        </p:txBody>
      </p:sp>
      <p:sp>
        <p:nvSpPr>
          <p:cNvPr id="9" name="Rectangle 8"/>
          <p:cNvSpPr/>
          <p:nvPr/>
        </p:nvSpPr>
        <p:spPr>
          <a:xfrm>
            <a:off x="1333500" y="4008882"/>
            <a:ext cx="4572000" cy="183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‘As a family we cannot recommend this school enough and are very excited to see what the next couple of years hold for our son. He is already talking about plans for college and university, words that we never thought we would hear.’</a:t>
            </a:r>
          </a:p>
        </p:txBody>
      </p:sp>
      <p:sp>
        <p:nvSpPr>
          <p:cNvPr id="10" name="Rectangle 9"/>
          <p:cNvSpPr/>
          <p:nvPr/>
        </p:nvSpPr>
        <p:spPr>
          <a:xfrm>
            <a:off x="6496050" y="4667250"/>
            <a:ext cx="4381500" cy="1543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‘I know how busy the teaching day is, and how much everyone has to get through, so the time your staff take to go the extra mile is very much appreciated.’  </a:t>
            </a:r>
          </a:p>
        </p:txBody>
      </p:sp>
    </p:spTree>
    <p:extLst>
      <p:ext uri="{BB962C8B-B14F-4D97-AF65-F5344CB8AC3E}">
        <p14:creationId xmlns:p14="http://schemas.microsoft.com/office/powerpoint/2010/main" val="380503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478537"/>
            <a:ext cx="3933825"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‘She is more motivated than she has been in a long time and that is down to UTC .  I'm incredibly proud of her and just want you to know how grateful I am.’</a:t>
            </a:r>
          </a:p>
        </p:txBody>
      </p:sp>
      <p:sp>
        <p:nvSpPr>
          <p:cNvPr id="5" name="Rectangle 4"/>
          <p:cNvSpPr/>
          <p:nvPr/>
        </p:nvSpPr>
        <p:spPr>
          <a:xfrm>
            <a:off x="6172200" y="952500"/>
            <a:ext cx="4705350" cy="308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‘Whenever I contact school things are addressed straight away.</a:t>
            </a:r>
          </a:p>
          <a:p>
            <a:pPr algn="ctr" defTabSz="457200"/>
            <a:r>
              <a:rPr lang="en-GB" i="1" dirty="0">
                <a:solidFill>
                  <a:srgbClr val="FFFFFF"/>
                </a:solidFill>
                <a:latin typeface="Calibri" panose="020F0502020204030204"/>
              </a:rPr>
              <a:t>Two weeks ago my son turned to me and said ‘Mum I never ever thought I would like school’ </a:t>
            </a:r>
          </a:p>
          <a:p>
            <a:pPr algn="ctr" defTabSz="457200"/>
            <a:r>
              <a:rPr lang="en-GB" i="1" dirty="0">
                <a:solidFill>
                  <a:srgbClr val="FFFFFF"/>
                </a:solidFill>
                <a:latin typeface="Calibri" panose="020F0502020204030204"/>
              </a:rPr>
              <a:t>That in its self is absolutely overwhelming and brought me to tears.</a:t>
            </a:r>
          </a:p>
          <a:p>
            <a:pPr algn="ctr" defTabSz="457200"/>
            <a:r>
              <a:rPr lang="en-GB" i="1" dirty="0">
                <a:solidFill>
                  <a:srgbClr val="FFFFFF"/>
                </a:solidFill>
                <a:latin typeface="Calibri" panose="020F0502020204030204"/>
              </a:rPr>
              <a:t>I asked him what he loved about the school he said </a:t>
            </a:r>
          </a:p>
          <a:p>
            <a:pPr algn="ctr" defTabSz="457200"/>
            <a:r>
              <a:rPr lang="en-GB" i="1" dirty="0">
                <a:solidFill>
                  <a:srgbClr val="FFFFFF"/>
                </a:solidFill>
                <a:latin typeface="Calibri" panose="020F0502020204030204"/>
              </a:rPr>
              <a:t>‘The teachers mum .. they are so nice and they speak to me differently.. not like my old school’</a:t>
            </a:r>
            <a:r>
              <a:rPr lang="en-GB" dirty="0">
                <a:solidFill>
                  <a:srgbClr val="FFFFFF"/>
                </a:solidFill>
                <a:latin typeface="Calibri" panose="020F0502020204030204"/>
              </a:rPr>
              <a:t> </a:t>
            </a:r>
          </a:p>
        </p:txBody>
      </p:sp>
      <p:sp>
        <p:nvSpPr>
          <p:cNvPr id="6" name="Rectangle 5"/>
          <p:cNvSpPr/>
          <p:nvPr/>
        </p:nvSpPr>
        <p:spPr>
          <a:xfrm>
            <a:off x="1862137" y="2714625"/>
            <a:ext cx="3829050" cy="161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‘I have been impressed with the way that UTC communicates with us parents and with the development of our daughter both academically and socially.’ </a:t>
            </a:r>
          </a:p>
        </p:txBody>
      </p:sp>
      <p:sp>
        <p:nvSpPr>
          <p:cNvPr id="7" name="Rectangle 6"/>
          <p:cNvSpPr/>
          <p:nvPr/>
        </p:nvSpPr>
        <p:spPr>
          <a:xfrm>
            <a:off x="2667000" y="4629150"/>
            <a:ext cx="66675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i="1" dirty="0">
                <a:solidFill>
                  <a:srgbClr val="FFFFFF"/>
                </a:solidFill>
                <a:latin typeface="Calibri" panose="020F0502020204030204"/>
              </a:rPr>
              <a:t>‘You treat pupils as individuals, care about what is happening with them and you don’t treat their problems as a bit of a nuisance.’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048" y="5846064"/>
            <a:ext cx="1901952" cy="1011936"/>
          </a:xfrm>
          <a:prstGeom prst="rect">
            <a:avLst/>
          </a:prstGeom>
        </p:spPr>
      </p:pic>
    </p:spTree>
    <p:extLst>
      <p:ext uri="{BB962C8B-B14F-4D97-AF65-F5344CB8AC3E}">
        <p14:creationId xmlns:p14="http://schemas.microsoft.com/office/powerpoint/2010/main" val="311232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l="18525"/>
          <a:stretch/>
        </p:blipFill>
        <p:spPr>
          <a:xfrm>
            <a:off x="1150791" y="0"/>
            <a:ext cx="9933432" cy="6858000"/>
          </a:xfrm>
          <a:prstGeom prst="rect">
            <a:avLst/>
          </a:prstGeom>
        </p:spPr>
      </p:pic>
      <p:sp>
        <p:nvSpPr>
          <p:cNvPr id="7" name="Title 1"/>
          <p:cNvSpPr txBox="1">
            <a:spLocks/>
          </p:cNvSpPr>
          <p:nvPr/>
        </p:nvSpPr>
        <p:spPr>
          <a:xfrm>
            <a:off x="1225296" y="213461"/>
            <a:ext cx="9500617" cy="707886"/>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sz="4000" dirty="0"/>
              <a:t>Parent Engagement - outcomes</a:t>
            </a:r>
          </a:p>
        </p:txBody>
      </p:sp>
      <p:sp>
        <p:nvSpPr>
          <p:cNvPr id="8" name="Text Placeholder 2"/>
          <p:cNvSpPr txBox="1">
            <a:spLocks/>
          </p:cNvSpPr>
          <p:nvPr/>
        </p:nvSpPr>
        <p:spPr>
          <a:xfrm>
            <a:off x="1325162" y="1116952"/>
            <a:ext cx="9400751" cy="4351338"/>
          </a:xfrm>
          <a:prstGeom prst="rect">
            <a:avLst/>
          </a:prstGeom>
        </p:spPr>
        <p:txBody>
          <a:bodyPr>
            <a:noAutofit/>
          </a:bodyPr>
          <a:lstStyle>
            <a:lvl1pPr marL="228600" indent="-228600" algn="l" defTabSz="914400" rtl="0" eaLnBrk="1" latinLnBrk="0" hangingPunct="1">
              <a:lnSpc>
                <a:spcPct val="90000"/>
              </a:lnSpc>
              <a:spcBef>
                <a:spcPts val="1000"/>
              </a:spcBef>
              <a:buClr>
                <a:srgbClr val="63BFB5"/>
              </a:buClr>
              <a:buSzPct val="100000"/>
              <a:buFont typeface="Arial" panose="020B0604020202020204" pitchFamily="34" charset="0"/>
              <a:buChar char="•"/>
              <a:defRPr sz="2400" b="1" i="0" kern="1200">
                <a:solidFill>
                  <a:srgbClr val="006A6B"/>
                </a:solidFill>
                <a:latin typeface="Arial" panose="020B0604020202020204" pitchFamily="34" charset="0"/>
                <a:ea typeface="+mn-ea"/>
                <a:cs typeface="Arial" panose="020B0604020202020204" pitchFamily="34" charset="0"/>
              </a:defRPr>
            </a:lvl1pPr>
            <a:lvl2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2000" b="0" i="0" kern="1200">
                <a:solidFill>
                  <a:srgbClr val="526371"/>
                </a:solidFill>
                <a:latin typeface="Arial" panose="020B0604020202020204" pitchFamily="34" charset="0"/>
                <a:ea typeface="+mn-ea"/>
                <a:cs typeface="Arial" panose="020B0604020202020204" pitchFamily="34" charset="0"/>
              </a:defRPr>
            </a:lvl2pPr>
            <a:lvl3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800" b="0" i="0" kern="1200">
                <a:solidFill>
                  <a:srgbClr val="526371"/>
                </a:solidFill>
                <a:latin typeface="Arial" panose="020B0604020202020204" pitchFamily="34" charset="0"/>
                <a:ea typeface="+mn-ea"/>
                <a:cs typeface="Arial" panose="020B0604020202020204" pitchFamily="34" charset="0"/>
              </a:defRPr>
            </a:lvl3pPr>
            <a:lvl4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4pPr>
            <a:lvl5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FFFFFF"/>
              </a:buClr>
              <a:buFont typeface="Wingdings" panose="05000000000000000000" pitchFamily="2" charset="2"/>
              <a:buChar char="q"/>
            </a:pPr>
            <a:r>
              <a:rPr lang="en-GB" sz="2800" b="0" dirty="0">
                <a:solidFill>
                  <a:srgbClr val="FFFFFF"/>
                </a:solidFill>
              </a:rPr>
              <a:t> 90% attendance at Student-Led Conferences/Parents Evenings</a:t>
            </a:r>
          </a:p>
          <a:p>
            <a:pPr>
              <a:lnSpc>
                <a:spcPct val="100000"/>
              </a:lnSpc>
              <a:spcBef>
                <a:spcPts val="1800"/>
              </a:spcBef>
              <a:buClr>
                <a:srgbClr val="FFFFFF"/>
              </a:buClr>
              <a:buFont typeface="Wingdings" panose="05000000000000000000" pitchFamily="2" charset="2"/>
              <a:buChar char="q"/>
            </a:pPr>
            <a:r>
              <a:rPr lang="en-GB" sz="2800" b="0" dirty="0">
                <a:solidFill>
                  <a:srgbClr val="FFFFFF"/>
                </a:solidFill>
              </a:rPr>
              <a:t> General parent feedback (emails, social media etc.) – word of mouth.</a:t>
            </a:r>
          </a:p>
          <a:p>
            <a:pPr>
              <a:lnSpc>
                <a:spcPct val="100000"/>
              </a:lnSpc>
              <a:spcBef>
                <a:spcPts val="1800"/>
              </a:spcBef>
              <a:buClr>
                <a:srgbClr val="FFFFFF"/>
              </a:buClr>
              <a:buFont typeface="Wingdings" panose="05000000000000000000" pitchFamily="2" charset="2"/>
              <a:buChar char="q"/>
            </a:pPr>
            <a:r>
              <a:rPr lang="en-GB" sz="2800" b="0" dirty="0">
                <a:solidFill>
                  <a:srgbClr val="FFFFFF"/>
                </a:solidFill>
              </a:rPr>
              <a:t> Parent Ambassadors</a:t>
            </a:r>
          </a:p>
          <a:p>
            <a:pPr>
              <a:lnSpc>
                <a:spcPct val="100000"/>
              </a:lnSpc>
              <a:spcBef>
                <a:spcPts val="1800"/>
              </a:spcBef>
              <a:buClr>
                <a:srgbClr val="FFFFFF"/>
              </a:buClr>
              <a:buFont typeface="Wingdings" panose="05000000000000000000" pitchFamily="2" charset="2"/>
              <a:buChar char="q"/>
            </a:pPr>
            <a:r>
              <a:rPr lang="en-GB" sz="2800" b="0" dirty="0">
                <a:solidFill>
                  <a:srgbClr val="FFFFFF"/>
                </a:solidFill>
              </a:rPr>
              <a:t> Candidates for role of parent trustee and engagement of parents in voting process</a:t>
            </a:r>
          </a:p>
          <a:p>
            <a:pPr>
              <a:lnSpc>
                <a:spcPct val="100000"/>
              </a:lnSpc>
              <a:spcBef>
                <a:spcPts val="1800"/>
              </a:spcBef>
              <a:buClr>
                <a:srgbClr val="FFFFFF"/>
              </a:buClr>
              <a:buFont typeface="Wingdings" panose="05000000000000000000" pitchFamily="2" charset="2"/>
              <a:buChar char="q"/>
            </a:pPr>
            <a:r>
              <a:rPr lang="en-GB" sz="2800" b="0" dirty="0">
                <a:solidFill>
                  <a:srgbClr val="FFFFFF"/>
                </a:solidFill>
              </a:rPr>
              <a:t> Student attendance improves</a:t>
            </a:r>
          </a:p>
          <a:p>
            <a:pPr>
              <a:lnSpc>
                <a:spcPct val="100000"/>
              </a:lnSpc>
              <a:spcBef>
                <a:spcPts val="1800"/>
              </a:spcBef>
              <a:buClr>
                <a:srgbClr val="FFFFFF"/>
              </a:buClr>
              <a:buFont typeface="Wingdings" panose="05000000000000000000" pitchFamily="2" charset="2"/>
              <a:buChar char="q"/>
            </a:pPr>
            <a:r>
              <a:rPr lang="en-GB" sz="2800" b="0" dirty="0">
                <a:solidFill>
                  <a:srgbClr val="FFFFFF"/>
                </a:solidFill>
              </a:rPr>
              <a:t> Easier to work together for the best interests of every student (become the village)</a:t>
            </a:r>
          </a:p>
          <a:p>
            <a:pPr marL="0" indent="0">
              <a:lnSpc>
                <a:spcPct val="100000"/>
              </a:lnSpc>
              <a:spcBef>
                <a:spcPts val="1800"/>
              </a:spcBef>
              <a:buNone/>
            </a:pPr>
            <a:endParaRPr lang="en-GB" sz="2800" b="0" dirty="0">
              <a:solidFill>
                <a:srgbClr val="FFFFFF"/>
              </a:solidFill>
            </a:endParaRPr>
          </a:p>
        </p:txBody>
      </p:sp>
    </p:spTree>
    <p:extLst>
      <p:ext uri="{BB962C8B-B14F-4D97-AF65-F5344CB8AC3E}">
        <p14:creationId xmlns:p14="http://schemas.microsoft.com/office/powerpoint/2010/main" val="17497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43000" y="-1"/>
            <a:ext cx="9906000" cy="6942595"/>
          </a:xfrm>
          <a:prstGeom prst="rect">
            <a:avLst/>
          </a:prstGeom>
        </p:spPr>
      </p:pic>
      <p:sp>
        <p:nvSpPr>
          <p:cNvPr id="5" name="Title 1"/>
          <p:cNvSpPr txBox="1">
            <a:spLocks/>
          </p:cNvSpPr>
          <p:nvPr/>
        </p:nvSpPr>
        <p:spPr>
          <a:xfrm>
            <a:off x="1185917" y="6206887"/>
            <a:ext cx="9500617" cy="707886"/>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sz="4000" dirty="0">
                <a:solidFill>
                  <a:srgbClr val="006A6B"/>
                </a:solidFill>
              </a:rPr>
              <a:t>The Parent journey</a:t>
            </a:r>
          </a:p>
        </p:txBody>
      </p:sp>
      <p:sp>
        <p:nvSpPr>
          <p:cNvPr id="6" name="TextBox 5"/>
          <p:cNvSpPr txBox="1"/>
          <p:nvPr/>
        </p:nvSpPr>
        <p:spPr>
          <a:xfrm>
            <a:off x="1143001" y="2501801"/>
            <a:ext cx="1327355" cy="1323439"/>
          </a:xfrm>
          <a:prstGeom prst="rect">
            <a:avLst/>
          </a:prstGeom>
          <a:noFill/>
        </p:spPr>
        <p:txBody>
          <a:bodyPr wrap="square" rtlCol="0">
            <a:spAutoFit/>
          </a:bodyPr>
          <a:lstStyle/>
          <a:p>
            <a:pPr algn="ctr" defTabSz="457200"/>
            <a:r>
              <a:rPr lang="en-GB" sz="4000" b="1" dirty="0">
                <a:solidFill>
                  <a:srgbClr val="63BFB5"/>
                </a:solidFill>
                <a:latin typeface="Calibri" panose="020F0502020204030204"/>
              </a:rPr>
              <a:t>First visit</a:t>
            </a:r>
          </a:p>
        </p:txBody>
      </p:sp>
      <p:sp>
        <p:nvSpPr>
          <p:cNvPr id="7" name="TextBox 6"/>
          <p:cNvSpPr txBox="1"/>
          <p:nvPr/>
        </p:nvSpPr>
        <p:spPr>
          <a:xfrm>
            <a:off x="5601930" y="4650659"/>
            <a:ext cx="4644415" cy="1323439"/>
          </a:xfrm>
          <a:prstGeom prst="rect">
            <a:avLst/>
          </a:prstGeom>
          <a:noFill/>
        </p:spPr>
        <p:txBody>
          <a:bodyPr wrap="square" rtlCol="0">
            <a:spAutoFit/>
          </a:bodyPr>
          <a:lstStyle/>
          <a:p>
            <a:pPr algn="ctr" defTabSz="457200"/>
            <a:r>
              <a:rPr lang="en-GB" sz="4000" b="1" dirty="0">
                <a:solidFill>
                  <a:srgbClr val="F9ED32">
                    <a:lumMod val="75000"/>
                  </a:srgbClr>
                </a:solidFill>
                <a:latin typeface="Calibri" panose="020F0502020204030204"/>
              </a:rPr>
              <a:t>Pre-application/pre-visit</a:t>
            </a:r>
          </a:p>
        </p:txBody>
      </p:sp>
      <p:sp>
        <p:nvSpPr>
          <p:cNvPr id="8" name="TextBox 7"/>
          <p:cNvSpPr txBox="1"/>
          <p:nvPr/>
        </p:nvSpPr>
        <p:spPr>
          <a:xfrm>
            <a:off x="2971801" y="1468886"/>
            <a:ext cx="2630129" cy="1323439"/>
          </a:xfrm>
          <a:prstGeom prst="rect">
            <a:avLst/>
          </a:prstGeom>
          <a:noFill/>
        </p:spPr>
        <p:txBody>
          <a:bodyPr wrap="square" rtlCol="0">
            <a:spAutoFit/>
          </a:bodyPr>
          <a:lstStyle/>
          <a:p>
            <a:pPr algn="ctr" defTabSz="457200"/>
            <a:r>
              <a:rPr lang="en-GB" sz="4000" b="1" dirty="0">
                <a:solidFill>
                  <a:srgbClr val="C00000"/>
                </a:solidFill>
                <a:latin typeface="Calibri" panose="020F0502020204030204"/>
              </a:rPr>
              <a:t>Application process</a:t>
            </a:r>
          </a:p>
        </p:txBody>
      </p:sp>
      <p:sp>
        <p:nvSpPr>
          <p:cNvPr id="9" name="TextBox 8"/>
          <p:cNvSpPr txBox="1"/>
          <p:nvPr/>
        </p:nvSpPr>
        <p:spPr>
          <a:xfrm>
            <a:off x="3315930" y="615682"/>
            <a:ext cx="3829665" cy="707886"/>
          </a:xfrm>
          <a:prstGeom prst="rect">
            <a:avLst/>
          </a:prstGeom>
          <a:noFill/>
        </p:spPr>
        <p:txBody>
          <a:bodyPr wrap="square" rtlCol="0">
            <a:spAutoFit/>
          </a:bodyPr>
          <a:lstStyle/>
          <a:p>
            <a:pPr algn="ctr" defTabSz="457200"/>
            <a:r>
              <a:rPr lang="en-GB" sz="4000" b="1" dirty="0">
                <a:solidFill>
                  <a:srgbClr val="7030A0"/>
                </a:solidFill>
                <a:latin typeface="Calibri" panose="020F0502020204030204"/>
              </a:rPr>
              <a:t>Post place offer</a:t>
            </a:r>
          </a:p>
        </p:txBody>
      </p:sp>
      <p:sp>
        <p:nvSpPr>
          <p:cNvPr id="10" name="TextBox 9"/>
          <p:cNvSpPr txBox="1"/>
          <p:nvPr/>
        </p:nvSpPr>
        <p:spPr>
          <a:xfrm>
            <a:off x="6856869" y="-87344"/>
            <a:ext cx="3829665" cy="1323439"/>
          </a:xfrm>
          <a:prstGeom prst="rect">
            <a:avLst/>
          </a:prstGeom>
          <a:noFill/>
        </p:spPr>
        <p:txBody>
          <a:bodyPr wrap="square" rtlCol="0">
            <a:spAutoFit/>
          </a:bodyPr>
          <a:lstStyle/>
          <a:p>
            <a:pPr algn="ctr" defTabSz="457200"/>
            <a:r>
              <a:rPr lang="en-GB" sz="4000" b="1" dirty="0">
                <a:solidFill>
                  <a:srgbClr val="0070C0"/>
                </a:solidFill>
                <a:latin typeface="Calibri" panose="020F0502020204030204"/>
              </a:rPr>
              <a:t>Post September start</a:t>
            </a:r>
          </a:p>
        </p:txBody>
      </p:sp>
    </p:spTree>
    <p:extLst>
      <p:ext uri="{BB962C8B-B14F-4D97-AF65-F5344CB8AC3E}">
        <p14:creationId xmlns:p14="http://schemas.microsoft.com/office/powerpoint/2010/main" val="418168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l="18525"/>
          <a:stretch/>
        </p:blipFill>
        <p:spPr>
          <a:xfrm>
            <a:off x="1150791" y="0"/>
            <a:ext cx="9933432" cy="6858000"/>
          </a:xfrm>
          <a:prstGeom prst="rect">
            <a:avLst/>
          </a:prstGeom>
        </p:spPr>
      </p:pic>
      <p:sp>
        <p:nvSpPr>
          <p:cNvPr id="7" name="Title 1"/>
          <p:cNvSpPr txBox="1">
            <a:spLocks/>
          </p:cNvSpPr>
          <p:nvPr/>
        </p:nvSpPr>
        <p:spPr>
          <a:xfrm>
            <a:off x="1225296" y="213461"/>
            <a:ext cx="9500617" cy="923330"/>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dirty="0"/>
              <a:t>Pre Application/Pre visit</a:t>
            </a:r>
          </a:p>
        </p:txBody>
      </p:sp>
      <p:sp>
        <p:nvSpPr>
          <p:cNvPr id="8" name="Text Placeholder 2"/>
          <p:cNvSpPr txBox="1">
            <a:spLocks/>
          </p:cNvSpPr>
          <p:nvPr/>
        </p:nvSpPr>
        <p:spPr>
          <a:xfrm>
            <a:off x="1246836" y="1961912"/>
            <a:ext cx="9479077" cy="2609271"/>
          </a:xfrm>
          <a:prstGeom prst="rect">
            <a:avLst/>
          </a:prstGeom>
        </p:spPr>
        <p:txBody>
          <a:bodyPr>
            <a:noAutofit/>
          </a:bodyPr>
          <a:lstStyle>
            <a:lvl1pPr marL="228600" indent="-228600" algn="l" defTabSz="914400" rtl="0" eaLnBrk="1" latinLnBrk="0" hangingPunct="1">
              <a:lnSpc>
                <a:spcPct val="90000"/>
              </a:lnSpc>
              <a:spcBef>
                <a:spcPts val="1000"/>
              </a:spcBef>
              <a:buClr>
                <a:srgbClr val="63BFB5"/>
              </a:buClr>
              <a:buSzPct val="100000"/>
              <a:buFont typeface="Arial" panose="020B0604020202020204" pitchFamily="34" charset="0"/>
              <a:buChar char="•"/>
              <a:defRPr sz="2400" b="1" i="0" kern="1200">
                <a:solidFill>
                  <a:srgbClr val="006A6B"/>
                </a:solidFill>
                <a:latin typeface="Arial" panose="020B0604020202020204" pitchFamily="34" charset="0"/>
                <a:ea typeface="+mn-ea"/>
                <a:cs typeface="Arial" panose="020B0604020202020204" pitchFamily="34" charset="0"/>
              </a:defRPr>
            </a:lvl1pPr>
            <a:lvl2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2000" b="0" i="0" kern="1200">
                <a:solidFill>
                  <a:srgbClr val="526371"/>
                </a:solidFill>
                <a:latin typeface="Arial" panose="020B0604020202020204" pitchFamily="34" charset="0"/>
                <a:ea typeface="+mn-ea"/>
                <a:cs typeface="Arial" panose="020B0604020202020204" pitchFamily="34" charset="0"/>
              </a:defRPr>
            </a:lvl2pPr>
            <a:lvl3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800" b="0" i="0" kern="1200">
                <a:solidFill>
                  <a:srgbClr val="526371"/>
                </a:solidFill>
                <a:latin typeface="Arial" panose="020B0604020202020204" pitchFamily="34" charset="0"/>
                <a:ea typeface="+mn-ea"/>
                <a:cs typeface="Arial" panose="020B0604020202020204" pitchFamily="34" charset="0"/>
              </a:defRPr>
            </a:lvl3pPr>
            <a:lvl4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4pPr>
            <a:lvl5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F9ED32"/>
              </a:buClr>
              <a:buFont typeface="Wingdings" panose="05000000000000000000" pitchFamily="2" charset="2"/>
              <a:buChar char="q"/>
            </a:pPr>
            <a:r>
              <a:rPr lang="en-GB" sz="2800" b="0" dirty="0">
                <a:solidFill>
                  <a:srgbClr val="FFFFFF"/>
                </a:solidFill>
              </a:rPr>
              <a:t> Positive reputation</a:t>
            </a:r>
          </a:p>
          <a:p>
            <a:pPr>
              <a:lnSpc>
                <a:spcPct val="100000"/>
              </a:lnSpc>
              <a:spcBef>
                <a:spcPts val="1800"/>
              </a:spcBef>
              <a:buClr>
                <a:srgbClr val="F9ED32"/>
              </a:buClr>
              <a:buFont typeface="Wingdings" panose="05000000000000000000" pitchFamily="2" charset="2"/>
              <a:buChar char="q"/>
            </a:pPr>
            <a:r>
              <a:rPr lang="en-GB" sz="2800" b="0" dirty="0">
                <a:solidFill>
                  <a:srgbClr val="FFFFFF"/>
                </a:solidFill>
              </a:rPr>
              <a:t> Word of mouth</a:t>
            </a:r>
          </a:p>
          <a:p>
            <a:pPr>
              <a:lnSpc>
                <a:spcPct val="100000"/>
              </a:lnSpc>
              <a:spcBef>
                <a:spcPts val="1800"/>
              </a:spcBef>
              <a:buClr>
                <a:srgbClr val="F9ED32"/>
              </a:buClr>
              <a:buFont typeface="Wingdings" panose="05000000000000000000" pitchFamily="2" charset="2"/>
              <a:buChar char="q"/>
            </a:pPr>
            <a:r>
              <a:rPr lang="en-GB" sz="2800" b="0" dirty="0">
                <a:solidFill>
                  <a:srgbClr val="FFFFFF"/>
                </a:solidFill>
              </a:rPr>
              <a:t> Parent centred social media and marketing</a:t>
            </a:r>
          </a:p>
          <a:p>
            <a:pPr>
              <a:lnSpc>
                <a:spcPct val="100000"/>
              </a:lnSpc>
              <a:spcBef>
                <a:spcPts val="1800"/>
              </a:spcBef>
              <a:buFont typeface="Wingdings" panose="05000000000000000000" pitchFamily="2" charset="2"/>
              <a:buChar char="q"/>
            </a:pPr>
            <a:endParaRPr lang="en-GB" sz="2800" b="0" dirty="0">
              <a:solidFill>
                <a:srgbClr val="FFFFFF"/>
              </a:solidFill>
            </a:endParaRPr>
          </a:p>
          <a:p>
            <a:pPr marL="0" indent="0">
              <a:lnSpc>
                <a:spcPct val="100000"/>
              </a:lnSpc>
              <a:spcBef>
                <a:spcPts val="1800"/>
              </a:spcBef>
              <a:buNone/>
            </a:pPr>
            <a:endParaRPr lang="en-GB" sz="2800" b="0" dirty="0">
              <a:solidFill>
                <a:srgbClr val="FFFFFF"/>
              </a:solidFill>
            </a:endParaRPr>
          </a:p>
        </p:txBody>
      </p:sp>
      <p:pic>
        <p:nvPicPr>
          <p:cNvPr id="2" name="Picture 1"/>
          <p:cNvPicPr>
            <a:picLocks noChangeAspect="1"/>
          </p:cNvPicPr>
          <p:nvPr/>
        </p:nvPicPr>
        <p:blipFill>
          <a:blip r:embed="rId4"/>
          <a:stretch>
            <a:fillRect/>
          </a:stretch>
        </p:blipFill>
        <p:spPr>
          <a:xfrm>
            <a:off x="5864293" y="4513006"/>
            <a:ext cx="5219930" cy="2344994"/>
          </a:xfrm>
          <a:prstGeom prst="rect">
            <a:avLst/>
          </a:prstGeom>
        </p:spPr>
      </p:pic>
    </p:spTree>
    <p:extLst>
      <p:ext uri="{BB962C8B-B14F-4D97-AF65-F5344CB8AC3E}">
        <p14:creationId xmlns:p14="http://schemas.microsoft.com/office/powerpoint/2010/main" val="370733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l="18525"/>
          <a:stretch/>
        </p:blipFill>
        <p:spPr>
          <a:xfrm>
            <a:off x="1150791" y="0"/>
            <a:ext cx="9933432" cy="6858000"/>
          </a:xfrm>
          <a:prstGeom prst="rect">
            <a:avLst/>
          </a:prstGeom>
        </p:spPr>
      </p:pic>
      <p:sp>
        <p:nvSpPr>
          <p:cNvPr id="7" name="Title 1"/>
          <p:cNvSpPr txBox="1">
            <a:spLocks/>
          </p:cNvSpPr>
          <p:nvPr/>
        </p:nvSpPr>
        <p:spPr>
          <a:xfrm>
            <a:off x="1225296" y="213461"/>
            <a:ext cx="9500617" cy="923330"/>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dirty="0"/>
              <a:t>First Visit</a:t>
            </a:r>
          </a:p>
        </p:txBody>
      </p:sp>
      <p:sp>
        <p:nvSpPr>
          <p:cNvPr id="8" name="Text Placeholder 2"/>
          <p:cNvSpPr txBox="1">
            <a:spLocks/>
          </p:cNvSpPr>
          <p:nvPr/>
        </p:nvSpPr>
        <p:spPr>
          <a:xfrm>
            <a:off x="5243649" y="2124365"/>
            <a:ext cx="5677533" cy="2609271"/>
          </a:xfrm>
          <a:prstGeom prst="rect">
            <a:avLst/>
          </a:prstGeom>
        </p:spPr>
        <p:txBody>
          <a:bodyPr>
            <a:noAutofit/>
          </a:bodyPr>
          <a:lstStyle>
            <a:lvl1pPr marL="228600" indent="-228600" algn="l" defTabSz="914400" rtl="0" eaLnBrk="1" latinLnBrk="0" hangingPunct="1">
              <a:lnSpc>
                <a:spcPct val="90000"/>
              </a:lnSpc>
              <a:spcBef>
                <a:spcPts val="1000"/>
              </a:spcBef>
              <a:buClr>
                <a:srgbClr val="63BFB5"/>
              </a:buClr>
              <a:buSzPct val="100000"/>
              <a:buFont typeface="Arial" panose="020B0604020202020204" pitchFamily="34" charset="0"/>
              <a:buChar char="•"/>
              <a:defRPr sz="2400" b="1" i="0" kern="1200">
                <a:solidFill>
                  <a:srgbClr val="006A6B"/>
                </a:solidFill>
                <a:latin typeface="Arial" panose="020B0604020202020204" pitchFamily="34" charset="0"/>
                <a:ea typeface="+mn-ea"/>
                <a:cs typeface="Arial" panose="020B0604020202020204" pitchFamily="34" charset="0"/>
              </a:defRPr>
            </a:lvl1pPr>
            <a:lvl2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2000" b="0" i="0" kern="1200">
                <a:solidFill>
                  <a:srgbClr val="526371"/>
                </a:solidFill>
                <a:latin typeface="Arial" panose="020B0604020202020204" pitchFamily="34" charset="0"/>
                <a:ea typeface="+mn-ea"/>
                <a:cs typeface="Arial" panose="020B0604020202020204" pitchFamily="34" charset="0"/>
              </a:defRPr>
            </a:lvl2pPr>
            <a:lvl3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800" b="0" i="0" kern="1200">
                <a:solidFill>
                  <a:srgbClr val="526371"/>
                </a:solidFill>
                <a:latin typeface="Arial" panose="020B0604020202020204" pitchFamily="34" charset="0"/>
                <a:ea typeface="+mn-ea"/>
                <a:cs typeface="Arial" panose="020B0604020202020204" pitchFamily="34" charset="0"/>
              </a:defRPr>
            </a:lvl3pPr>
            <a:lvl4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4pPr>
            <a:lvl5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q"/>
            </a:pPr>
            <a:r>
              <a:rPr lang="en-GB" sz="2800" b="0" dirty="0">
                <a:solidFill>
                  <a:srgbClr val="FFFFFF"/>
                </a:solidFill>
              </a:rPr>
              <a:t> Parent Ambassadors</a:t>
            </a:r>
          </a:p>
          <a:p>
            <a:pPr>
              <a:lnSpc>
                <a:spcPct val="100000"/>
              </a:lnSpc>
              <a:spcBef>
                <a:spcPts val="1800"/>
              </a:spcBef>
              <a:buFont typeface="Wingdings" panose="05000000000000000000" pitchFamily="2" charset="2"/>
              <a:buChar char="q"/>
            </a:pPr>
            <a:r>
              <a:rPr lang="en-GB" sz="2800" b="0" dirty="0">
                <a:solidFill>
                  <a:srgbClr val="FFFFFF"/>
                </a:solidFill>
              </a:rPr>
              <a:t> Open and honest</a:t>
            </a:r>
          </a:p>
          <a:p>
            <a:pPr>
              <a:lnSpc>
                <a:spcPct val="100000"/>
              </a:lnSpc>
              <a:spcBef>
                <a:spcPts val="1800"/>
              </a:spcBef>
              <a:buFont typeface="Wingdings" panose="05000000000000000000" pitchFamily="2" charset="2"/>
              <a:buChar char="q"/>
            </a:pPr>
            <a:r>
              <a:rPr lang="en-GB" sz="2800" b="0" dirty="0">
                <a:solidFill>
                  <a:srgbClr val="FFFFFF"/>
                </a:solidFill>
              </a:rPr>
              <a:t> Key messages</a:t>
            </a:r>
          </a:p>
          <a:p>
            <a:pPr>
              <a:lnSpc>
                <a:spcPct val="100000"/>
              </a:lnSpc>
              <a:spcBef>
                <a:spcPts val="1800"/>
              </a:spcBef>
              <a:buFont typeface="Wingdings" panose="05000000000000000000" pitchFamily="2" charset="2"/>
              <a:buChar char="q"/>
            </a:pPr>
            <a:r>
              <a:rPr lang="en-GB" sz="2800" b="0" dirty="0">
                <a:solidFill>
                  <a:srgbClr val="FFFFFF"/>
                </a:solidFill>
              </a:rPr>
              <a:t> Happy students and happy staff</a:t>
            </a:r>
          </a:p>
          <a:p>
            <a:pPr>
              <a:lnSpc>
                <a:spcPct val="100000"/>
              </a:lnSpc>
              <a:spcBef>
                <a:spcPts val="1800"/>
              </a:spcBef>
              <a:buFont typeface="Wingdings" panose="05000000000000000000" pitchFamily="2" charset="2"/>
              <a:buChar char="q"/>
            </a:pPr>
            <a:endParaRPr lang="en-GB" sz="2800" b="0" dirty="0">
              <a:solidFill>
                <a:srgbClr val="FFFFFF"/>
              </a:solidFill>
            </a:endParaRPr>
          </a:p>
          <a:p>
            <a:pPr marL="0" indent="0">
              <a:lnSpc>
                <a:spcPct val="100000"/>
              </a:lnSpc>
              <a:spcBef>
                <a:spcPts val="1800"/>
              </a:spcBef>
              <a:buNone/>
            </a:pPr>
            <a:endParaRPr lang="en-GB" sz="2800" b="0" dirty="0">
              <a:solidFill>
                <a:srgbClr val="FFFFFF"/>
              </a:solidFill>
            </a:endParaRPr>
          </a:p>
        </p:txBody>
      </p:sp>
      <p:pic>
        <p:nvPicPr>
          <p:cNvPr id="3" name="Picture 2"/>
          <p:cNvPicPr>
            <a:picLocks noChangeAspect="1"/>
          </p:cNvPicPr>
          <p:nvPr/>
        </p:nvPicPr>
        <p:blipFill>
          <a:blip r:embed="rId4"/>
          <a:stretch>
            <a:fillRect/>
          </a:stretch>
        </p:blipFill>
        <p:spPr>
          <a:xfrm>
            <a:off x="1150791" y="1961912"/>
            <a:ext cx="3282927" cy="4896089"/>
          </a:xfrm>
          <a:prstGeom prst="rect">
            <a:avLst/>
          </a:prstGeom>
        </p:spPr>
      </p:pic>
    </p:spTree>
    <p:extLst>
      <p:ext uri="{BB962C8B-B14F-4D97-AF65-F5344CB8AC3E}">
        <p14:creationId xmlns:p14="http://schemas.microsoft.com/office/powerpoint/2010/main" val="48696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l="18525"/>
          <a:stretch/>
        </p:blipFill>
        <p:spPr>
          <a:xfrm>
            <a:off x="1150791" y="0"/>
            <a:ext cx="9933432" cy="6858000"/>
          </a:xfrm>
          <a:prstGeom prst="rect">
            <a:avLst/>
          </a:prstGeom>
        </p:spPr>
      </p:pic>
      <p:sp>
        <p:nvSpPr>
          <p:cNvPr id="7" name="Title 1"/>
          <p:cNvSpPr txBox="1">
            <a:spLocks/>
          </p:cNvSpPr>
          <p:nvPr/>
        </p:nvSpPr>
        <p:spPr>
          <a:xfrm>
            <a:off x="1225296" y="213461"/>
            <a:ext cx="9500617" cy="923330"/>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dirty="0"/>
              <a:t>Application Process</a:t>
            </a:r>
          </a:p>
        </p:txBody>
      </p:sp>
      <p:sp>
        <p:nvSpPr>
          <p:cNvPr id="8" name="Text Placeholder 2"/>
          <p:cNvSpPr txBox="1">
            <a:spLocks/>
          </p:cNvSpPr>
          <p:nvPr/>
        </p:nvSpPr>
        <p:spPr>
          <a:xfrm>
            <a:off x="5243649" y="2124365"/>
            <a:ext cx="5677533" cy="2609271"/>
          </a:xfrm>
          <a:prstGeom prst="rect">
            <a:avLst/>
          </a:prstGeom>
        </p:spPr>
        <p:txBody>
          <a:bodyPr>
            <a:noAutofit/>
          </a:bodyPr>
          <a:lstStyle>
            <a:lvl1pPr marL="228600" indent="-228600" algn="l" defTabSz="914400" rtl="0" eaLnBrk="1" latinLnBrk="0" hangingPunct="1">
              <a:lnSpc>
                <a:spcPct val="90000"/>
              </a:lnSpc>
              <a:spcBef>
                <a:spcPts val="1000"/>
              </a:spcBef>
              <a:buClr>
                <a:srgbClr val="63BFB5"/>
              </a:buClr>
              <a:buSzPct val="100000"/>
              <a:buFont typeface="Arial" panose="020B0604020202020204" pitchFamily="34" charset="0"/>
              <a:buChar char="•"/>
              <a:defRPr sz="2400" b="1" i="0" kern="1200">
                <a:solidFill>
                  <a:srgbClr val="006A6B"/>
                </a:solidFill>
                <a:latin typeface="Arial" panose="020B0604020202020204" pitchFamily="34" charset="0"/>
                <a:ea typeface="+mn-ea"/>
                <a:cs typeface="Arial" panose="020B0604020202020204" pitchFamily="34" charset="0"/>
              </a:defRPr>
            </a:lvl1pPr>
            <a:lvl2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2000" b="0" i="0" kern="1200">
                <a:solidFill>
                  <a:srgbClr val="526371"/>
                </a:solidFill>
                <a:latin typeface="Arial" panose="020B0604020202020204" pitchFamily="34" charset="0"/>
                <a:ea typeface="+mn-ea"/>
                <a:cs typeface="Arial" panose="020B0604020202020204" pitchFamily="34" charset="0"/>
              </a:defRPr>
            </a:lvl2pPr>
            <a:lvl3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800" b="0" i="0" kern="1200">
                <a:solidFill>
                  <a:srgbClr val="526371"/>
                </a:solidFill>
                <a:latin typeface="Arial" panose="020B0604020202020204" pitchFamily="34" charset="0"/>
                <a:ea typeface="+mn-ea"/>
                <a:cs typeface="Arial" panose="020B0604020202020204" pitchFamily="34" charset="0"/>
              </a:defRPr>
            </a:lvl3pPr>
            <a:lvl4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4pPr>
            <a:lvl5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C00000"/>
              </a:buClr>
              <a:buFont typeface="Wingdings" panose="05000000000000000000" pitchFamily="2" charset="2"/>
              <a:buChar char="q"/>
            </a:pPr>
            <a:r>
              <a:rPr lang="en-GB" sz="2800" b="0" dirty="0">
                <a:solidFill>
                  <a:srgbClr val="FFFFFF"/>
                </a:solidFill>
              </a:rPr>
              <a:t> Online application</a:t>
            </a:r>
          </a:p>
          <a:p>
            <a:pPr>
              <a:lnSpc>
                <a:spcPct val="100000"/>
              </a:lnSpc>
              <a:spcBef>
                <a:spcPts val="1800"/>
              </a:spcBef>
              <a:buClr>
                <a:srgbClr val="C00000"/>
              </a:buClr>
              <a:buFont typeface="Wingdings" panose="05000000000000000000" pitchFamily="2" charset="2"/>
              <a:buChar char="q"/>
            </a:pPr>
            <a:r>
              <a:rPr lang="en-GB" sz="2800" b="0" dirty="0">
                <a:solidFill>
                  <a:srgbClr val="FFFFFF"/>
                </a:solidFill>
              </a:rPr>
              <a:t>Regular contact – keep in touch (valentines, Christmas etc.)</a:t>
            </a:r>
          </a:p>
          <a:p>
            <a:pPr>
              <a:lnSpc>
                <a:spcPct val="100000"/>
              </a:lnSpc>
              <a:spcBef>
                <a:spcPts val="1800"/>
              </a:spcBef>
              <a:buClr>
                <a:srgbClr val="C00000"/>
              </a:buClr>
              <a:buFont typeface="Wingdings" panose="05000000000000000000" pitchFamily="2" charset="2"/>
              <a:buChar char="q"/>
            </a:pPr>
            <a:r>
              <a:rPr lang="en-GB" sz="2800" b="0" dirty="0">
                <a:solidFill>
                  <a:srgbClr val="FFFFFF"/>
                </a:solidFill>
              </a:rPr>
              <a:t> Meeting every student and parent</a:t>
            </a:r>
          </a:p>
          <a:p>
            <a:pPr>
              <a:lnSpc>
                <a:spcPct val="100000"/>
              </a:lnSpc>
              <a:spcBef>
                <a:spcPts val="1800"/>
              </a:spcBef>
              <a:buFont typeface="Wingdings" panose="05000000000000000000" pitchFamily="2" charset="2"/>
              <a:buChar char="q"/>
            </a:pPr>
            <a:endParaRPr lang="en-GB" sz="2800" b="0" dirty="0">
              <a:solidFill>
                <a:srgbClr val="FFFFFF"/>
              </a:solidFill>
            </a:endParaRPr>
          </a:p>
          <a:p>
            <a:pPr marL="0" indent="0">
              <a:lnSpc>
                <a:spcPct val="100000"/>
              </a:lnSpc>
              <a:spcBef>
                <a:spcPts val="1800"/>
              </a:spcBef>
              <a:buNone/>
            </a:pPr>
            <a:endParaRPr lang="en-GB" sz="2800" b="0" dirty="0">
              <a:solidFill>
                <a:srgbClr val="FFFFFF"/>
              </a:solidFill>
            </a:endParaRPr>
          </a:p>
        </p:txBody>
      </p:sp>
      <p:pic>
        <p:nvPicPr>
          <p:cNvPr id="2" name="Picture 1"/>
          <p:cNvPicPr>
            <a:picLocks noChangeAspect="1"/>
          </p:cNvPicPr>
          <p:nvPr/>
        </p:nvPicPr>
        <p:blipFill>
          <a:blip r:embed="rId4"/>
          <a:stretch>
            <a:fillRect/>
          </a:stretch>
        </p:blipFill>
        <p:spPr>
          <a:xfrm>
            <a:off x="1634151" y="1687160"/>
            <a:ext cx="2974720" cy="3776418"/>
          </a:xfrm>
          <a:prstGeom prst="rect">
            <a:avLst/>
          </a:prstGeom>
        </p:spPr>
      </p:pic>
    </p:spTree>
    <p:extLst>
      <p:ext uri="{BB962C8B-B14F-4D97-AF65-F5344CB8AC3E}">
        <p14:creationId xmlns:p14="http://schemas.microsoft.com/office/powerpoint/2010/main" val="287414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l="18525"/>
          <a:stretch/>
        </p:blipFill>
        <p:spPr>
          <a:xfrm>
            <a:off x="1150791" y="0"/>
            <a:ext cx="9933432" cy="6858000"/>
          </a:xfrm>
          <a:prstGeom prst="rect">
            <a:avLst/>
          </a:prstGeom>
        </p:spPr>
      </p:pic>
      <p:sp>
        <p:nvSpPr>
          <p:cNvPr id="7" name="Title 1"/>
          <p:cNvSpPr txBox="1">
            <a:spLocks/>
          </p:cNvSpPr>
          <p:nvPr/>
        </p:nvSpPr>
        <p:spPr>
          <a:xfrm>
            <a:off x="1225296" y="213461"/>
            <a:ext cx="9500617" cy="923330"/>
          </a:xfrm>
          <a:prstGeom prst="rect">
            <a:avLst/>
          </a:prstGeom>
        </p:spPr>
        <p:txBody>
          <a:bodyPr wrap="square">
            <a:spAutoFit/>
          </a:bodyPr>
          <a:lstStyle>
            <a:defPPr>
              <a:defRPr lang="en-US"/>
            </a:defPPr>
            <a:lvl1pPr defTabSz="742950">
              <a:defRPr sz="5400" b="1" kern="0" spc="81">
                <a:ln w="15875">
                  <a:solidFill>
                    <a:srgbClr val="FFFFFF"/>
                  </a:solidFill>
                </a:ln>
                <a:noFill/>
                <a:latin typeface="Arial Black" panose="020B0604020202020204" pitchFamily="34" charset="0"/>
                <a:ea typeface="+mj-ea"/>
              </a:defRPr>
            </a:lvl1pPr>
          </a:lstStyle>
          <a:p>
            <a:pPr>
              <a:defRPr/>
            </a:pPr>
            <a:r>
              <a:rPr lang="en-GB" dirty="0"/>
              <a:t>Post place offer</a:t>
            </a:r>
          </a:p>
        </p:txBody>
      </p:sp>
      <p:sp>
        <p:nvSpPr>
          <p:cNvPr id="8" name="Text Placeholder 2"/>
          <p:cNvSpPr txBox="1">
            <a:spLocks/>
          </p:cNvSpPr>
          <p:nvPr/>
        </p:nvSpPr>
        <p:spPr>
          <a:xfrm>
            <a:off x="6215749" y="2692761"/>
            <a:ext cx="5024119" cy="2609271"/>
          </a:xfrm>
          <a:prstGeom prst="rect">
            <a:avLst/>
          </a:prstGeom>
        </p:spPr>
        <p:txBody>
          <a:bodyPr>
            <a:noAutofit/>
          </a:bodyPr>
          <a:lstStyle>
            <a:lvl1pPr marL="228600" indent="-228600" algn="l" defTabSz="914400" rtl="0" eaLnBrk="1" latinLnBrk="0" hangingPunct="1">
              <a:lnSpc>
                <a:spcPct val="90000"/>
              </a:lnSpc>
              <a:spcBef>
                <a:spcPts val="1000"/>
              </a:spcBef>
              <a:buClr>
                <a:srgbClr val="63BFB5"/>
              </a:buClr>
              <a:buSzPct val="100000"/>
              <a:buFont typeface="Arial" panose="020B0604020202020204" pitchFamily="34" charset="0"/>
              <a:buChar char="•"/>
              <a:defRPr sz="2400" b="1" i="0" kern="1200">
                <a:solidFill>
                  <a:srgbClr val="006A6B"/>
                </a:solidFill>
                <a:latin typeface="Arial" panose="020B0604020202020204" pitchFamily="34" charset="0"/>
                <a:ea typeface="+mn-ea"/>
                <a:cs typeface="Arial" panose="020B0604020202020204" pitchFamily="34" charset="0"/>
              </a:defRPr>
            </a:lvl1pPr>
            <a:lvl2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2000" b="0" i="0" kern="1200">
                <a:solidFill>
                  <a:srgbClr val="526371"/>
                </a:solidFill>
                <a:latin typeface="Arial" panose="020B0604020202020204" pitchFamily="34" charset="0"/>
                <a:ea typeface="+mn-ea"/>
                <a:cs typeface="Arial" panose="020B0604020202020204" pitchFamily="34" charset="0"/>
              </a:defRPr>
            </a:lvl2pPr>
            <a:lvl3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800" b="0" i="0" kern="1200">
                <a:solidFill>
                  <a:srgbClr val="526371"/>
                </a:solidFill>
                <a:latin typeface="Arial" panose="020B0604020202020204" pitchFamily="34" charset="0"/>
                <a:ea typeface="+mn-ea"/>
                <a:cs typeface="Arial" panose="020B0604020202020204" pitchFamily="34" charset="0"/>
              </a:defRPr>
            </a:lvl3pPr>
            <a:lvl4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4pPr>
            <a:lvl5pPr marL="230188" indent="-220663" algn="l" defTabSz="914400" rtl="0" eaLnBrk="1" latinLnBrk="0" hangingPunct="1">
              <a:lnSpc>
                <a:spcPct val="90000"/>
              </a:lnSpc>
              <a:spcBef>
                <a:spcPts val="500"/>
              </a:spcBef>
              <a:buClr>
                <a:srgbClr val="63BFB5"/>
              </a:buClr>
              <a:buSzPct val="100000"/>
              <a:buFont typeface="Arial" panose="020B0604020202020204" pitchFamily="34" charset="0"/>
              <a:buChar char="•"/>
              <a:tabLst/>
              <a:defRPr sz="1600" b="0" i="0" kern="1200">
                <a:solidFill>
                  <a:srgbClr val="5263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7030A0"/>
              </a:buClr>
              <a:buFont typeface="Wingdings" panose="05000000000000000000" pitchFamily="2" charset="2"/>
              <a:buChar char="q"/>
            </a:pPr>
            <a:r>
              <a:rPr lang="en-GB" sz="2800" b="0" dirty="0">
                <a:solidFill>
                  <a:srgbClr val="FFFFFF"/>
                </a:solidFill>
              </a:rPr>
              <a:t> Keep in touch</a:t>
            </a:r>
          </a:p>
          <a:p>
            <a:pPr>
              <a:lnSpc>
                <a:spcPct val="100000"/>
              </a:lnSpc>
              <a:spcBef>
                <a:spcPts val="1800"/>
              </a:spcBef>
              <a:buClr>
                <a:srgbClr val="7030A0"/>
              </a:buClr>
              <a:buFont typeface="Wingdings" panose="05000000000000000000" pitchFamily="2" charset="2"/>
              <a:buChar char="q"/>
            </a:pPr>
            <a:r>
              <a:rPr lang="en-GB" sz="2800" b="0" dirty="0">
                <a:solidFill>
                  <a:srgbClr val="FFFFFF"/>
                </a:solidFill>
              </a:rPr>
              <a:t> Family STEM events</a:t>
            </a:r>
          </a:p>
          <a:p>
            <a:pPr>
              <a:lnSpc>
                <a:spcPct val="100000"/>
              </a:lnSpc>
              <a:spcBef>
                <a:spcPts val="1800"/>
              </a:spcBef>
              <a:buClr>
                <a:srgbClr val="7030A0"/>
              </a:buClr>
              <a:buFont typeface="Wingdings" panose="05000000000000000000" pitchFamily="2" charset="2"/>
              <a:buChar char="q"/>
            </a:pPr>
            <a:r>
              <a:rPr lang="en-GB" sz="2800" b="0" dirty="0">
                <a:solidFill>
                  <a:srgbClr val="FFFFFF"/>
                </a:solidFill>
              </a:rPr>
              <a:t> Clarity of communications and expectations</a:t>
            </a:r>
          </a:p>
          <a:p>
            <a:pPr>
              <a:lnSpc>
                <a:spcPct val="100000"/>
              </a:lnSpc>
              <a:spcBef>
                <a:spcPts val="1800"/>
              </a:spcBef>
              <a:buFont typeface="Wingdings" panose="05000000000000000000" pitchFamily="2" charset="2"/>
              <a:buChar char="q"/>
            </a:pPr>
            <a:endParaRPr lang="en-GB" sz="2800" b="0" dirty="0">
              <a:solidFill>
                <a:srgbClr val="FFFFFF"/>
              </a:solidFill>
            </a:endParaRPr>
          </a:p>
          <a:p>
            <a:pPr marL="0" indent="0">
              <a:lnSpc>
                <a:spcPct val="100000"/>
              </a:lnSpc>
              <a:spcBef>
                <a:spcPts val="1800"/>
              </a:spcBef>
              <a:buNone/>
            </a:pPr>
            <a:endParaRPr lang="en-GB" sz="2800" b="0" dirty="0">
              <a:solidFill>
                <a:srgbClr val="FFFFFF"/>
              </a:solidFill>
            </a:endParaRPr>
          </a:p>
        </p:txBody>
      </p:sp>
      <p:pic>
        <p:nvPicPr>
          <p:cNvPr id="3" name="Picture 2"/>
          <p:cNvPicPr>
            <a:picLocks noChangeAspect="1"/>
          </p:cNvPicPr>
          <p:nvPr/>
        </p:nvPicPr>
        <p:blipFill>
          <a:blip r:embed="rId4"/>
          <a:stretch>
            <a:fillRect/>
          </a:stretch>
        </p:blipFill>
        <p:spPr>
          <a:xfrm>
            <a:off x="1452083" y="1938510"/>
            <a:ext cx="4523521" cy="3591539"/>
          </a:xfrm>
          <a:prstGeom prst="rect">
            <a:avLst/>
          </a:prstGeom>
        </p:spPr>
      </p:pic>
    </p:spTree>
    <p:extLst>
      <p:ext uri="{BB962C8B-B14F-4D97-AF65-F5344CB8AC3E}">
        <p14:creationId xmlns:p14="http://schemas.microsoft.com/office/powerpoint/2010/main" val="3456846364"/>
      </p:ext>
    </p:extLst>
  </p:cSld>
  <p:clrMapOvr>
    <a:masterClrMapping/>
  </p:clrMapOvr>
</p:sld>
</file>

<file path=ppt/theme/theme1.xml><?xml version="1.0" encoding="utf-8"?>
<a:theme xmlns:a="http://schemas.openxmlformats.org/drawingml/2006/main" name="1_Office Theme">
  <a:themeElements>
    <a:clrScheme name="UTC_SOUTH_DURHAM">
      <a:dk1>
        <a:srgbClr val="4D616E"/>
      </a:dk1>
      <a:lt1>
        <a:srgbClr val="FFFFFF"/>
      </a:lt1>
      <a:dk2>
        <a:srgbClr val="006969"/>
      </a:dk2>
      <a:lt2>
        <a:srgbClr val="FFFFFF"/>
      </a:lt2>
      <a:accent1>
        <a:srgbClr val="006969"/>
      </a:accent1>
      <a:accent2>
        <a:srgbClr val="B2D336"/>
      </a:accent2>
      <a:accent3>
        <a:srgbClr val="59C3B6"/>
      </a:accent3>
      <a:accent4>
        <a:srgbClr val="738A93"/>
      </a:accent4>
      <a:accent5>
        <a:srgbClr val="F9ED32"/>
      </a:accent5>
      <a:accent6>
        <a:srgbClr val="55517B"/>
      </a:accent6>
      <a:hlink>
        <a:srgbClr val="B2D336"/>
      </a:hlink>
      <a:folHlink>
        <a:srgbClr val="F9ED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TotalTime>
  <Words>739</Words>
  <Application>Microsoft Office PowerPoint</Application>
  <PresentationFormat>Widescreen</PresentationFormat>
  <Paragraphs>57</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Arial Black</vt:lpstr>
      <vt:lpstr>Calibri</vt:lpstr>
      <vt:lpstr>Franklin Gothic Book</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Johnson</dc:creator>
  <cp:lastModifiedBy>Sam Johnson</cp:lastModifiedBy>
  <cp:revision>1</cp:revision>
  <dcterms:created xsi:type="dcterms:W3CDTF">2024-02-16T16:15:23Z</dcterms:created>
  <dcterms:modified xsi:type="dcterms:W3CDTF">2024-02-16T18:42:21Z</dcterms:modified>
</cp:coreProperties>
</file>