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6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923" y="491003"/>
            <a:ext cx="7316182" cy="2209416"/>
          </a:xfrm>
        </p:spPr>
        <p:txBody>
          <a:bodyPr anchor="t" anchorCtr="0">
            <a:normAutofit/>
          </a:bodyPr>
          <a:lstStyle>
            <a:lvl1pPr algn="l">
              <a:defRPr sz="5400"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923" y="3030731"/>
            <a:ext cx="9144000" cy="89940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3BFB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6124D1-073A-6F4E-ABAC-D8DFEA356C56}"/>
              </a:ext>
            </a:extLst>
          </p:cNvPr>
          <p:cNvSpPr/>
          <p:nvPr userDrawn="1"/>
        </p:nvSpPr>
        <p:spPr>
          <a:xfrm>
            <a:off x="7785105" y="-2216828"/>
            <a:ext cx="5708465" cy="4638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E6592-CA70-D54A-8720-9AA90262B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3833" y="476250"/>
            <a:ext cx="3209244" cy="12985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18EC11-B27C-E949-9F33-180DF0E0DB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5630" y="6101009"/>
            <a:ext cx="2232176" cy="3260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5297F1-6EDC-4149-8869-F067B3A7F4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712" y="5920741"/>
            <a:ext cx="1812622" cy="6865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B55A56-23EE-3143-89CA-686E131B39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4676" y="6029680"/>
            <a:ext cx="2015088" cy="468706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037D6A9-AF5E-EE43-9F7E-2B4993E6D924}"/>
              </a:ext>
            </a:extLst>
          </p:cNvPr>
          <p:cNvSpPr txBox="1">
            <a:spLocks/>
          </p:cNvSpPr>
          <p:nvPr userDrawn="1"/>
        </p:nvSpPr>
        <p:spPr>
          <a:xfrm>
            <a:off x="468923" y="5405553"/>
            <a:ext cx="9144000" cy="3861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3BFB5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63BFB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Font typeface="Arial" panose="020B0604020202020204" pitchFamily="34" charset="0"/>
              <a:buNone/>
              <a:tabLst/>
              <a:defRPr sz="2000" b="0" i="0" kern="1200">
                <a:solidFill>
                  <a:srgbClr val="52637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52637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rgbClr val="52637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rgbClr val="52637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Founding members of UTC South Durham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FAE63F-7F3F-6945-9168-26937B58AF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26253" y="5803294"/>
            <a:ext cx="909045" cy="7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63B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4" y="1788078"/>
            <a:ext cx="10515599" cy="3553199"/>
          </a:xfrm>
        </p:spPr>
        <p:txBody>
          <a:bodyPr/>
          <a:lstStyle>
            <a:lvl1pPr>
              <a:buClr>
                <a:srgbClr val="526371"/>
              </a:buClr>
              <a:defRPr>
                <a:solidFill>
                  <a:srgbClr val="F9ED32"/>
                </a:solidFill>
              </a:defRPr>
            </a:lvl1pPr>
            <a:lvl2pPr>
              <a:buClr>
                <a:srgbClr val="52637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26371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52637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52637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3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526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4" y="1788078"/>
            <a:ext cx="10515599" cy="3553199"/>
          </a:xfrm>
        </p:spPr>
        <p:txBody>
          <a:bodyPr/>
          <a:lstStyle>
            <a:lvl1pPr>
              <a:buClr>
                <a:srgbClr val="B2D336"/>
              </a:buClr>
              <a:defRPr>
                <a:solidFill>
                  <a:srgbClr val="63BFB5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9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rgbClr val="B2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4" y="1788078"/>
            <a:ext cx="10515599" cy="3553199"/>
          </a:xfrm>
        </p:spPr>
        <p:txBody>
          <a:bodyPr/>
          <a:lstStyle>
            <a:lvl1pPr>
              <a:buClr>
                <a:srgbClr val="F9ED32"/>
              </a:buClr>
              <a:defRPr>
                <a:solidFill>
                  <a:srgbClr val="006A6B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9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555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4" y="1788078"/>
            <a:ext cx="10515600" cy="3553199"/>
          </a:xfrm>
        </p:spPr>
        <p:txBody>
          <a:bodyPr/>
          <a:lstStyle>
            <a:lvl1pPr>
              <a:buClr>
                <a:srgbClr val="B2D336"/>
              </a:buClr>
              <a:defRPr>
                <a:solidFill>
                  <a:srgbClr val="FAB1C2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9522" y="17748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87BA-6969-F041-AD0D-212986EA86F9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9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6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F9ED32"/>
              </a:buClr>
              <a:defRPr>
                <a:solidFill>
                  <a:srgbClr val="63BFB5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9522" y="1774825"/>
            <a:ext cx="5181600" cy="4351338"/>
          </a:xfrm>
        </p:spPr>
        <p:txBody>
          <a:bodyPr/>
          <a:lstStyle>
            <a:lvl1pPr>
              <a:buClr>
                <a:srgbClr val="F9ED32"/>
              </a:buClr>
              <a:defRPr>
                <a:solidFill>
                  <a:srgbClr val="63BFB5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9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rgbClr val="63B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526371"/>
              </a:buClr>
              <a:defRPr>
                <a:solidFill>
                  <a:srgbClr val="F9ED32"/>
                </a:solidFill>
              </a:defRPr>
            </a:lvl1pPr>
            <a:lvl2pPr>
              <a:buClr>
                <a:srgbClr val="52637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26371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52637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52637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9522" y="1774825"/>
            <a:ext cx="5181600" cy="4351338"/>
          </a:xfrm>
        </p:spPr>
        <p:txBody>
          <a:bodyPr/>
          <a:lstStyle>
            <a:lvl1pPr>
              <a:buClr>
                <a:srgbClr val="526371"/>
              </a:buClr>
              <a:defRPr>
                <a:solidFill>
                  <a:srgbClr val="F9ED32"/>
                </a:solidFill>
              </a:defRPr>
            </a:lvl1pPr>
            <a:lvl2pPr>
              <a:buClr>
                <a:srgbClr val="52637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26371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52637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52637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2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solidFill>
          <a:srgbClr val="526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B2D336"/>
              </a:buClr>
              <a:defRPr>
                <a:solidFill>
                  <a:srgbClr val="63BFB5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9522" y="1774825"/>
            <a:ext cx="5181600" cy="4351338"/>
          </a:xfrm>
        </p:spPr>
        <p:txBody>
          <a:bodyPr/>
          <a:lstStyle>
            <a:lvl1pPr>
              <a:buClr>
                <a:srgbClr val="B2D336"/>
              </a:buClr>
              <a:defRPr>
                <a:solidFill>
                  <a:srgbClr val="63BFB5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32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solidFill>
          <a:srgbClr val="B2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F9ED32"/>
              </a:buClr>
              <a:defRPr>
                <a:solidFill>
                  <a:srgbClr val="006A6B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9522" y="1774825"/>
            <a:ext cx="5181600" cy="4351338"/>
          </a:xfrm>
        </p:spPr>
        <p:txBody>
          <a:bodyPr/>
          <a:lstStyle>
            <a:lvl1pPr>
              <a:buClr>
                <a:srgbClr val="F9ED32"/>
              </a:buClr>
              <a:defRPr>
                <a:solidFill>
                  <a:srgbClr val="006A6B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0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bg>
      <p:bgPr>
        <a:solidFill>
          <a:srgbClr val="555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B2D336"/>
              </a:buClr>
              <a:defRPr>
                <a:solidFill>
                  <a:srgbClr val="FAB1C2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9522" y="1774825"/>
            <a:ext cx="5181600" cy="4351338"/>
          </a:xfrm>
        </p:spPr>
        <p:txBody>
          <a:bodyPr/>
          <a:lstStyle>
            <a:lvl1pPr>
              <a:buClr>
                <a:srgbClr val="B2D336"/>
              </a:buClr>
              <a:defRPr>
                <a:solidFill>
                  <a:srgbClr val="FAB1C2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0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1"/>
            <a:ext cx="10515600" cy="2397579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924" y="33306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A6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87BA-6969-F041-AD0D-212986EA86F9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2637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7B8139D-AAB5-AD45-AC51-69C63CE69F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774825"/>
            <a:ext cx="8120256" cy="6599590"/>
          </a:xfrm>
          <a:prstGeom prst="ellipse">
            <a:avLst/>
          </a:prstGeom>
          <a:solidFill>
            <a:srgbClr val="006A6B">
              <a:alpha val="11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7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_With_Image">
    <p:bg>
      <p:bgPr>
        <a:solidFill>
          <a:srgbClr val="006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DD4A9F-65B8-5B43-AAA0-210CA14B9E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774825"/>
            <a:ext cx="8120256" cy="6599590"/>
          </a:xfrm>
          <a:prstGeom prst="ellipse">
            <a:avLst/>
          </a:prstGeom>
          <a:solidFill>
            <a:schemeClr val="bg1">
              <a:alpha val="11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F9ED32"/>
              </a:buClr>
              <a:defRPr>
                <a:solidFill>
                  <a:srgbClr val="63BFB5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78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_With_Image">
    <p:bg>
      <p:bgPr>
        <a:solidFill>
          <a:srgbClr val="63B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DD4A9F-65B8-5B43-AAA0-210CA14B9E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774825"/>
            <a:ext cx="8120256" cy="6599590"/>
          </a:xfrm>
          <a:prstGeom prst="ellipse">
            <a:avLst/>
          </a:prstGeom>
          <a:solidFill>
            <a:schemeClr val="bg1">
              <a:alpha val="11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526371"/>
              </a:buClr>
              <a:defRPr>
                <a:solidFill>
                  <a:srgbClr val="F9ED32"/>
                </a:solidFill>
              </a:defRPr>
            </a:lvl1pPr>
            <a:lvl2pPr>
              <a:buClr>
                <a:srgbClr val="52637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26371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52637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52637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32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_With_Image">
    <p:bg>
      <p:bgPr>
        <a:solidFill>
          <a:srgbClr val="526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DD4A9F-65B8-5B43-AAA0-210CA14B9E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774825"/>
            <a:ext cx="8120256" cy="6599590"/>
          </a:xfrm>
          <a:prstGeom prst="ellipse">
            <a:avLst/>
          </a:prstGeom>
          <a:solidFill>
            <a:schemeClr val="bg1">
              <a:alpha val="11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B2D336"/>
              </a:buClr>
              <a:defRPr>
                <a:solidFill>
                  <a:srgbClr val="63BFB5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78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_With_Image">
    <p:bg>
      <p:bgPr>
        <a:solidFill>
          <a:srgbClr val="B2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DD4A9F-65B8-5B43-AAA0-210CA14B9E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774825"/>
            <a:ext cx="8120256" cy="6599590"/>
          </a:xfrm>
          <a:prstGeom prst="ellipse">
            <a:avLst/>
          </a:prstGeom>
          <a:solidFill>
            <a:schemeClr val="bg1">
              <a:alpha val="11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F9ED32"/>
              </a:buClr>
              <a:defRPr>
                <a:solidFill>
                  <a:srgbClr val="006A6B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73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_With_Image">
    <p:bg>
      <p:bgPr>
        <a:solidFill>
          <a:srgbClr val="555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DD4A9F-65B8-5B43-AAA0-210CA14B9E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774825"/>
            <a:ext cx="8120256" cy="6599590"/>
          </a:xfrm>
          <a:prstGeom prst="ellipse">
            <a:avLst/>
          </a:prstGeom>
          <a:solidFill>
            <a:schemeClr val="bg1">
              <a:alpha val="11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B2D336"/>
              </a:buClr>
              <a:defRPr>
                <a:solidFill>
                  <a:srgbClr val="F9ED32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08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8A93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526E58-0BEB-374A-B770-DABFEAD249AB}"/>
              </a:ext>
            </a:extLst>
          </p:cNvPr>
          <p:cNvSpPr/>
          <p:nvPr userDrawn="1"/>
        </p:nvSpPr>
        <p:spPr>
          <a:xfrm>
            <a:off x="7260062" y="1936013"/>
            <a:ext cx="3336654" cy="2711031"/>
          </a:xfrm>
          <a:prstGeom prst="ellipse">
            <a:avLst/>
          </a:prstGeom>
          <a:solidFill>
            <a:srgbClr val="63BFB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4F3507F-4BCF-9742-A2D7-DE2258D70BC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7271525" y="1906876"/>
            <a:ext cx="3334144" cy="2745722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23499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With_Bubble">
    <p:bg>
      <p:bgPr>
        <a:solidFill>
          <a:srgbClr val="006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F9ED32"/>
              </a:buClr>
              <a:defRPr>
                <a:solidFill>
                  <a:srgbClr val="63BFB5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526E58-0BEB-374A-B770-DABFEAD249AB}"/>
              </a:ext>
            </a:extLst>
          </p:cNvPr>
          <p:cNvSpPr/>
          <p:nvPr userDrawn="1"/>
        </p:nvSpPr>
        <p:spPr>
          <a:xfrm>
            <a:off x="7260062" y="1936013"/>
            <a:ext cx="3336654" cy="2711031"/>
          </a:xfrm>
          <a:prstGeom prst="ellipse">
            <a:avLst/>
          </a:prstGeom>
          <a:solidFill>
            <a:srgbClr val="63BFB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4F3507F-4BCF-9742-A2D7-DE2258D70BC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7271527" y="1918667"/>
            <a:ext cx="3334144" cy="2745722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012565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With_Bubble">
    <p:bg>
      <p:bgPr>
        <a:solidFill>
          <a:srgbClr val="63B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526371"/>
              </a:buClr>
              <a:defRPr>
                <a:solidFill>
                  <a:srgbClr val="F9ED32"/>
                </a:solidFill>
              </a:defRPr>
            </a:lvl1pPr>
            <a:lvl2pPr>
              <a:buClr>
                <a:srgbClr val="52637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26371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52637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52637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526E58-0BEB-374A-B770-DABFEAD249AB}"/>
              </a:ext>
            </a:extLst>
          </p:cNvPr>
          <p:cNvSpPr/>
          <p:nvPr userDrawn="1"/>
        </p:nvSpPr>
        <p:spPr>
          <a:xfrm>
            <a:off x="7260062" y="1936013"/>
            <a:ext cx="3336654" cy="2711031"/>
          </a:xfrm>
          <a:prstGeom prst="ellipse">
            <a:avLst/>
          </a:prstGeom>
          <a:solidFill>
            <a:srgbClr val="F9ED3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4F3507F-4BCF-9742-A2D7-DE2258D70BC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7271526" y="1918667"/>
            <a:ext cx="3334144" cy="2745722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rgbClr val="006A6B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809316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With_Bubble">
    <p:bg>
      <p:bgPr>
        <a:solidFill>
          <a:srgbClr val="526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B2D336"/>
              </a:buClr>
              <a:defRPr>
                <a:solidFill>
                  <a:srgbClr val="63BFB5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526E58-0BEB-374A-B770-DABFEAD249AB}"/>
              </a:ext>
            </a:extLst>
          </p:cNvPr>
          <p:cNvSpPr/>
          <p:nvPr userDrawn="1"/>
        </p:nvSpPr>
        <p:spPr>
          <a:xfrm>
            <a:off x="7260062" y="1936013"/>
            <a:ext cx="3336654" cy="2711031"/>
          </a:xfrm>
          <a:prstGeom prst="ellipse">
            <a:avLst/>
          </a:prstGeom>
          <a:solidFill>
            <a:srgbClr val="B2D33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4F3507F-4BCF-9742-A2D7-DE2258D70BC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7271526" y="1918665"/>
            <a:ext cx="3334144" cy="2745722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90047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006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2C3E9E7-9EE8-2142-A5AE-D404CD25BD6F}"/>
              </a:ext>
            </a:extLst>
          </p:cNvPr>
          <p:cNvSpPr/>
          <p:nvPr userDrawn="1"/>
        </p:nvSpPr>
        <p:spPr>
          <a:xfrm>
            <a:off x="6422204" y="2359611"/>
            <a:ext cx="7654347" cy="6219157"/>
          </a:xfrm>
          <a:prstGeom prst="ellipse">
            <a:avLst/>
          </a:prstGeom>
          <a:solidFill>
            <a:srgbClr val="63BF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9ED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1"/>
            <a:ext cx="10515600" cy="2397579"/>
          </a:xfrm>
        </p:spPr>
        <p:txBody>
          <a:bodyPr anchor="t" anchorCtr="0">
            <a:noAutofit/>
          </a:bodyPr>
          <a:lstStyle>
            <a:lvl1pPr>
              <a:defRPr sz="5400"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924" y="33306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3BFB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With_Bubble">
    <p:bg>
      <p:bgPr>
        <a:solidFill>
          <a:srgbClr val="B2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F9ED32"/>
              </a:buClr>
              <a:defRPr>
                <a:solidFill>
                  <a:srgbClr val="006A6B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526E58-0BEB-374A-B770-DABFEAD249AB}"/>
              </a:ext>
            </a:extLst>
          </p:cNvPr>
          <p:cNvSpPr/>
          <p:nvPr userDrawn="1"/>
        </p:nvSpPr>
        <p:spPr>
          <a:xfrm>
            <a:off x="7260062" y="1936013"/>
            <a:ext cx="3336654" cy="2711031"/>
          </a:xfrm>
          <a:prstGeom prst="ellipse">
            <a:avLst/>
          </a:prstGeom>
          <a:solidFill>
            <a:srgbClr val="006A6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4F3507F-4BCF-9742-A2D7-DE2258D70BC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7271526" y="1918665"/>
            <a:ext cx="3334144" cy="2745722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35904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_With_Bubble">
    <p:bg>
      <p:bgPr>
        <a:solidFill>
          <a:srgbClr val="555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5"/>
            <a:ext cx="5181600" cy="4351338"/>
          </a:xfrm>
        </p:spPr>
        <p:txBody>
          <a:bodyPr/>
          <a:lstStyle>
            <a:lvl1pPr>
              <a:buClr>
                <a:srgbClr val="B2D336"/>
              </a:buClr>
              <a:defRPr>
                <a:solidFill>
                  <a:srgbClr val="FAB1C2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526E58-0BEB-374A-B770-DABFEAD249AB}"/>
              </a:ext>
            </a:extLst>
          </p:cNvPr>
          <p:cNvSpPr/>
          <p:nvPr userDrawn="1"/>
        </p:nvSpPr>
        <p:spPr>
          <a:xfrm>
            <a:off x="7260062" y="1936013"/>
            <a:ext cx="3336654" cy="2711031"/>
          </a:xfrm>
          <a:prstGeom prst="ellipse">
            <a:avLst/>
          </a:prstGeom>
          <a:solidFill>
            <a:srgbClr val="B2D33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4F3507F-4BCF-9742-A2D7-DE2258D70BC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7271526" y="1906875"/>
            <a:ext cx="3334144" cy="2745722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764998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10515600" cy="269297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87BA-6969-F041-AD0D-212986EA86F9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42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006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10515600" cy="2692977"/>
          </a:xfrm>
        </p:spPr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CE40A8-1588-BB47-8F43-B526C5246A9B}"/>
              </a:ext>
            </a:extLst>
          </p:cNvPr>
          <p:cNvSpPr/>
          <p:nvPr userDrawn="1"/>
        </p:nvSpPr>
        <p:spPr>
          <a:xfrm>
            <a:off x="-2745989" y="-3043939"/>
            <a:ext cx="9600790" cy="7800642"/>
          </a:xfrm>
          <a:prstGeom prst="ellipse">
            <a:avLst/>
          </a:prstGeom>
          <a:solidFill>
            <a:srgbClr val="63BF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A4A1A-65E1-9A41-8689-10ACB1C51681}"/>
              </a:ext>
            </a:extLst>
          </p:cNvPr>
          <p:cNvSpPr/>
          <p:nvPr userDrawn="1"/>
        </p:nvSpPr>
        <p:spPr>
          <a:xfrm>
            <a:off x="10336718" y="5398207"/>
            <a:ext cx="2772718" cy="2252833"/>
          </a:xfrm>
          <a:prstGeom prst="ellipse">
            <a:avLst/>
          </a:prstGeom>
          <a:solidFill>
            <a:srgbClr val="63BF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30482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63B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10515600" cy="2692977"/>
          </a:xfrm>
        </p:spPr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CE40A8-1588-BB47-8F43-B526C5246A9B}"/>
              </a:ext>
            </a:extLst>
          </p:cNvPr>
          <p:cNvSpPr/>
          <p:nvPr userDrawn="1"/>
        </p:nvSpPr>
        <p:spPr>
          <a:xfrm>
            <a:off x="-2745989" y="-3033548"/>
            <a:ext cx="9600790" cy="7800642"/>
          </a:xfrm>
          <a:prstGeom prst="ellipse">
            <a:avLst/>
          </a:prstGeom>
          <a:solidFill>
            <a:srgbClr val="006A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A4A1A-65E1-9A41-8689-10ACB1C51681}"/>
              </a:ext>
            </a:extLst>
          </p:cNvPr>
          <p:cNvSpPr/>
          <p:nvPr userDrawn="1"/>
        </p:nvSpPr>
        <p:spPr>
          <a:xfrm>
            <a:off x="10336718" y="5398209"/>
            <a:ext cx="2772718" cy="2252833"/>
          </a:xfrm>
          <a:prstGeom prst="ellipse">
            <a:avLst/>
          </a:prstGeom>
          <a:solidFill>
            <a:srgbClr val="006A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68449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solidFill>
          <a:srgbClr val="526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10515600" cy="2692977"/>
          </a:xfrm>
        </p:spPr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CE40A8-1588-BB47-8F43-B526C5246A9B}"/>
              </a:ext>
            </a:extLst>
          </p:cNvPr>
          <p:cNvSpPr/>
          <p:nvPr userDrawn="1"/>
        </p:nvSpPr>
        <p:spPr>
          <a:xfrm>
            <a:off x="-2745989" y="-3043939"/>
            <a:ext cx="9600790" cy="7800642"/>
          </a:xfrm>
          <a:prstGeom prst="ellipse">
            <a:avLst/>
          </a:prstGeom>
          <a:solidFill>
            <a:srgbClr val="738A9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A4A1A-65E1-9A41-8689-10ACB1C51681}"/>
              </a:ext>
            </a:extLst>
          </p:cNvPr>
          <p:cNvSpPr/>
          <p:nvPr userDrawn="1"/>
        </p:nvSpPr>
        <p:spPr>
          <a:xfrm>
            <a:off x="10336718" y="5398207"/>
            <a:ext cx="2772718" cy="2252833"/>
          </a:xfrm>
          <a:prstGeom prst="ellipse">
            <a:avLst/>
          </a:prstGeom>
          <a:solidFill>
            <a:srgbClr val="738A9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962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solidFill>
          <a:srgbClr val="B2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10515600" cy="2692977"/>
          </a:xfrm>
        </p:spPr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CE40A8-1588-BB47-8F43-B526C5246A9B}"/>
              </a:ext>
            </a:extLst>
          </p:cNvPr>
          <p:cNvSpPr/>
          <p:nvPr userDrawn="1"/>
        </p:nvSpPr>
        <p:spPr>
          <a:xfrm>
            <a:off x="-2745989" y="-3033548"/>
            <a:ext cx="9600790" cy="7800642"/>
          </a:xfrm>
          <a:prstGeom prst="ellipse">
            <a:avLst/>
          </a:prstGeom>
          <a:solidFill>
            <a:srgbClr val="63BF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A4A1A-65E1-9A41-8689-10ACB1C51681}"/>
              </a:ext>
            </a:extLst>
          </p:cNvPr>
          <p:cNvSpPr/>
          <p:nvPr userDrawn="1"/>
        </p:nvSpPr>
        <p:spPr>
          <a:xfrm>
            <a:off x="10336718" y="5398207"/>
            <a:ext cx="2772718" cy="2252833"/>
          </a:xfrm>
          <a:prstGeom prst="ellipse">
            <a:avLst/>
          </a:prstGeom>
          <a:solidFill>
            <a:srgbClr val="63BF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7649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555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10515600" cy="2692977"/>
          </a:xfrm>
        </p:spPr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CE40A8-1588-BB47-8F43-B526C5246A9B}"/>
              </a:ext>
            </a:extLst>
          </p:cNvPr>
          <p:cNvSpPr/>
          <p:nvPr userDrawn="1"/>
        </p:nvSpPr>
        <p:spPr>
          <a:xfrm>
            <a:off x="-2745989" y="-3043939"/>
            <a:ext cx="9600790" cy="7800642"/>
          </a:xfrm>
          <a:prstGeom prst="ellipse">
            <a:avLst/>
          </a:prstGeom>
          <a:solidFill>
            <a:srgbClr val="63BF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A4A1A-65E1-9A41-8689-10ACB1C51681}"/>
              </a:ext>
            </a:extLst>
          </p:cNvPr>
          <p:cNvSpPr/>
          <p:nvPr userDrawn="1"/>
        </p:nvSpPr>
        <p:spPr>
          <a:xfrm>
            <a:off x="10336718" y="5398207"/>
            <a:ext cx="2772718" cy="2252833"/>
          </a:xfrm>
          <a:prstGeom prst="ellipse">
            <a:avLst/>
          </a:prstGeom>
          <a:solidFill>
            <a:srgbClr val="63BFB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74938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7C6D26-C82C-B242-82B1-6F06C131C6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4869" y="1328675"/>
            <a:ext cx="9557506" cy="7767689"/>
          </a:xfrm>
          <a:prstGeom prst="ellipse">
            <a:avLst/>
          </a:prstGeom>
          <a:solidFill>
            <a:srgbClr val="006A6B">
              <a:alpha val="11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5627077" cy="269297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5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Image">
    <p:bg>
      <p:bgPr>
        <a:solidFill>
          <a:srgbClr val="006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7C6D26-C82C-B242-82B1-6F06C131C6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4869" y="1328675"/>
            <a:ext cx="9557506" cy="7767689"/>
          </a:xfrm>
          <a:prstGeom prst="ellipse">
            <a:avLst/>
          </a:prstGeom>
          <a:solidFill>
            <a:srgbClr val="63BFB5">
              <a:alpha val="11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5627077" cy="2692977"/>
          </a:xfrm>
        </p:spPr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2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63B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2C3E9E7-9EE8-2142-A5AE-D404CD25BD6F}"/>
              </a:ext>
            </a:extLst>
          </p:cNvPr>
          <p:cNvSpPr/>
          <p:nvPr userDrawn="1"/>
        </p:nvSpPr>
        <p:spPr>
          <a:xfrm>
            <a:off x="6422204" y="2359611"/>
            <a:ext cx="7654347" cy="6219157"/>
          </a:xfrm>
          <a:prstGeom prst="ellipse">
            <a:avLst/>
          </a:prstGeom>
          <a:solidFill>
            <a:srgbClr val="006A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1"/>
            <a:ext cx="10515600" cy="2397579"/>
          </a:xfrm>
        </p:spPr>
        <p:txBody>
          <a:bodyPr anchor="t" anchorCtr="0"/>
          <a:lstStyle>
            <a:lvl1pPr>
              <a:defRPr sz="5400"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924" y="33306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9ED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08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Image">
    <p:bg>
      <p:bgPr>
        <a:solidFill>
          <a:srgbClr val="63B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7C6D26-C82C-B242-82B1-6F06C131C6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4869" y="1328675"/>
            <a:ext cx="9557506" cy="7767689"/>
          </a:xfrm>
          <a:prstGeom prst="ellipse">
            <a:avLst/>
          </a:prstGeom>
          <a:solidFill>
            <a:srgbClr val="006A6B">
              <a:alpha val="11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5627077" cy="2692977"/>
          </a:xfrm>
        </p:spPr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64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Image">
    <p:bg>
      <p:bgPr>
        <a:solidFill>
          <a:srgbClr val="526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7C6D26-C82C-B242-82B1-6F06C131C6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4869" y="1328675"/>
            <a:ext cx="9557506" cy="7767689"/>
          </a:xfrm>
          <a:prstGeom prst="ellipse">
            <a:avLst/>
          </a:prstGeom>
          <a:solidFill>
            <a:srgbClr val="738A93">
              <a:alpha val="11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5627077" cy="2692977"/>
          </a:xfrm>
        </p:spPr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40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Image">
    <p:bg>
      <p:bgPr>
        <a:solidFill>
          <a:srgbClr val="B2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7C6D26-C82C-B242-82B1-6F06C131C6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4869" y="1328675"/>
            <a:ext cx="9557506" cy="7767689"/>
          </a:xfrm>
          <a:prstGeom prst="ellipse">
            <a:avLst/>
          </a:prstGeom>
          <a:solidFill>
            <a:srgbClr val="006A6B">
              <a:alpha val="11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5627077" cy="2692977"/>
          </a:xfrm>
        </p:spPr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11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Image">
    <p:bg>
      <p:bgPr>
        <a:solidFill>
          <a:srgbClr val="555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7C6D26-C82C-B242-82B1-6F06C131C6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4869" y="1328675"/>
            <a:ext cx="9557506" cy="7767689"/>
          </a:xfrm>
          <a:prstGeom prst="ellipse">
            <a:avLst/>
          </a:prstGeom>
          <a:solidFill>
            <a:srgbClr val="006A6B">
              <a:alpha val="11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0"/>
            <a:ext cx="5627077" cy="2692977"/>
          </a:xfrm>
        </p:spPr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25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_Dest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C7187E5-5FBF-1D49-8913-86C5CC2739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0060" y="1275351"/>
            <a:ext cx="4114800" cy="3344228"/>
          </a:xfrm>
          <a:prstGeom prst="ellipse">
            <a:avLst/>
          </a:prstGeom>
          <a:solidFill>
            <a:srgbClr val="63BFB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STUDENT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1477" y="1792538"/>
            <a:ext cx="5181600" cy="19883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UTC Studies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87BA-6969-F041-AD0D-212986EA86F9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7F5829-CB8A-6B40-8768-3187F8581AC5}"/>
              </a:ext>
            </a:extLst>
          </p:cNvPr>
          <p:cNvSpPr/>
          <p:nvPr userDrawn="1"/>
        </p:nvSpPr>
        <p:spPr>
          <a:xfrm>
            <a:off x="3118767" y="4193203"/>
            <a:ext cx="2532185" cy="2057400"/>
          </a:xfrm>
          <a:prstGeom prst="ellipse">
            <a:avLst/>
          </a:prstGeom>
          <a:noFill/>
          <a:ln w="15875">
            <a:solidFill>
              <a:srgbClr val="63B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7BD741-E8E6-0B4C-8D27-D605BE65D0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3118769" y="4195284"/>
            <a:ext cx="2544688" cy="2045860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rgbClr val="006A6B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Student Destination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1368D8-9CED-7D43-9361-6C1E6EA8E1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41477" y="4171146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63BFB5"/>
                </a:solidFill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89149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udent_Destination">
    <p:bg>
      <p:bgPr>
        <a:solidFill>
          <a:srgbClr val="006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C7187E5-5FBF-1D49-8913-86C5CC2739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0060" y="1275351"/>
            <a:ext cx="4114800" cy="3344228"/>
          </a:xfrm>
          <a:prstGeom prst="ellipse">
            <a:avLst/>
          </a:prstGeom>
          <a:solidFill>
            <a:srgbClr val="006A6B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STUDENT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1477" y="1792538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63BFB5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UTC Studies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7F5829-CB8A-6B40-8768-3187F8581AC5}"/>
              </a:ext>
            </a:extLst>
          </p:cNvPr>
          <p:cNvSpPr/>
          <p:nvPr userDrawn="1"/>
        </p:nvSpPr>
        <p:spPr>
          <a:xfrm>
            <a:off x="3118767" y="4193203"/>
            <a:ext cx="2532185" cy="2057400"/>
          </a:xfrm>
          <a:prstGeom prst="ellipse">
            <a:avLst/>
          </a:prstGeom>
          <a:noFill/>
          <a:ln w="15875">
            <a:solidFill>
              <a:srgbClr val="63B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7BD741-E8E6-0B4C-8D27-D605BE65D0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3112516" y="4198972"/>
            <a:ext cx="2544688" cy="2045860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Student Destination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1368D8-9CED-7D43-9361-6C1E6EA8E1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41477" y="4171146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F9ED32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611325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ent_Destination">
    <p:bg>
      <p:bgPr>
        <a:solidFill>
          <a:srgbClr val="63B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C7187E5-5FBF-1D49-8913-86C5CC2739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0060" y="1275351"/>
            <a:ext cx="4114800" cy="3344228"/>
          </a:xfrm>
          <a:prstGeom prst="ellipse">
            <a:avLst/>
          </a:prstGeom>
          <a:solidFill>
            <a:srgbClr val="006A6B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STUDENT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1477" y="1792538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F9ED32"/>
                </a:solidFill>
              </a:defRPr>
            </a:lvl1pPr>
            <a:lvl2pPr>
              <a:buClr>
                <a:srgbClr val="52637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26371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52637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52637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UTC Studies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7F5829-CB8A-6B40-8768-3187F8581AC5}"/>
              </a:ext>
            </a:extLst>
          </p:cNvPr>
          <p:cNvSpPr/>
          <p:nvPr userDrawn="1"/>
        </p:nvSpPr>
        <p:spPr>
          <a:xfrm>
            <a:off x="3118767" y="4193203"/>
            <a:ext cx="2532185" cy="2057400"/>
          </a:xfrm>
          <a:prstGeom prst="ellipse">
            <a:avLst/>
          </a:prstGeom>
          <a:noFill/>
          <a:ln w="15875">
            <a:solidFill>
              <a:srgbClr val="F9E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7BD741-E8E6-0B4C-8D27-D605BE65D0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3112515" y="4195285"/>
            <a:ext cx="2544688" cy="2045860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Student Destination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1368D8-9CED-7D43-9361-6C1E6EA8E1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41477" y="4171146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526371"/>
                </a:solidFill>
              </a:defRPr>
            </a:lvl1pPr>
            <a:lvl2pPr>
              <a:buClr>
                <a:srgbClr val="52637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26371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52637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52637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1454068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udent_Destination">
    <p:bg>
      <p:bgPr>
        <a:solidFill>
          <a:srgbClr val="526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C7187E5-5FBF-1D49-8913-86C5CC2739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0060" y="1275351"/>
            <a:ext cx="4114800" cy="3344228"/>
          </a:xfrm>
          <a:prstGeom prst="ellipse">
            <a:avLst/>
          </a:prstGeom>
          <a:solidFill>
            <a:srgbClr val="B2D33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STUDENT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1477" y="1792538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63BFB5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UTC Studies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7F5829-CB8A-6B40-8768-3187F8581AC5}"/>
              </a:ext>
            </a:extLst>
          </p:cNvPr>
          <p:cNvSpPr/>
          <p:nvPr userDrawn="1"/>
        </p:nvSpPr>
        <p:spPr>
          <a:xfrm>
            <a:off x="3118767" y="4193203"/>
            <a:ext cx="2532185" cy="2057400"/>
          </a:xfrm>
          <a:prstGeom prst="ellipse">
            <a:avLst/>
          </a:prstGeom>
          <a:noFill/>
          <a:ln w="15875">
            <a:solidFill>
              <a:srgbClr val="63B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7BD741-E8E6-0B4C-8D27-D605BE65D0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3112514" y="4195284"/>
            <a:ext cx="2544688" cy="2045860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Student Destination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1368D8-9CED-7D43-9361-6C1E6EA8E1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41477" y="4171146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B2D336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296830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udent_Destination">
    <p:bg>
      <p:bgPr>
        <a:solidFill>
          <a:srgbClr val="B2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C7187E5-5FBF-1D49-8913-86C5CC2739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0060" y="1275351"/>
            <a:ext cx="4114800" cy="3344228"/>
          </a:xfrm>
          <a:prstGeom prst="ellipse">
            <a:avLst/>
          </a:prstGeom>
          <a:solidFill>
            <a:srgbClr val="006A6B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STUDENT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1477" y="1792538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006A6B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UTC Studies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7F5829-CB8A-6B40-8768-3187F8581AC5}"/>
              </a:ext>
            </a:extLst>
          </p:cNvPr>
          <p:cNvSpPr/>
          <p:nvPr userDrawn="1"/>
        </p:nvSpPr>
        <p:spPr>
          <a:xfrm>
            <a:off x="3118767" y="4193203"/>
            <a:ext cx="2532185" cy="2057400"/>
          </a:xfrm>
          <a:prstGeom prst="ellipse">
            <a:avLst/>
          </a:prstGeom>
          <a:noFill/>
          <a:ln w="15875">
            <a:solidFill>
              <a:srgbClr val="006A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7BD741-E8E6-0B4C-8D27-D605BE65D0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3112515" y="4195283"/>
            <a:ext cx="2544688" cy="2045860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Student Destination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1368D8-9CED-7D43-9361-6C1E6EA8E1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41477" y="4171146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F9ED32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501164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udent_Destination">
    <p:bg>
      <p:bgPr>
        <a:solidFill>
          <a:srgbClr val="555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C7187E5-5FBF-1D49-8913-86C5CC2739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0060" y="1275351"/>
            <a:ext cx="4114800" cy="3344228"/>
          </a:xfrm>
          <a:prstGeom prst="ellipse">
            <a:avLst/>
          </a:prstGeom>
          <a:solidFill>
            <a:srgbClr val="FAB1C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STUDENT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1477" y="1792538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FAB1C2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UTC Studies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7F5829-CB8A-6B40-8768-3187F8581AC5}"/>
              </a:ext>
            </a:extLst>
          </p:cNvPr>
          <p:cNvSpPr/>
          <p:nvPr userDrawn="1"/>
        </p:nvSpPr>
        <p:spPr>
          <a:xfrm>
            <a:off x="3118767" y="4193203"/>
            <a:ext cx="2532185" cy="2057400"/>
          </a:xfrm>
          <a:prstGeom prst="ellipse">
            <a:avLst/>
          </a:prstGeom>
          <a:noFill/>
          <a:ln w="15875">
            <a:solidFill>
              <a:srgbClr val="B2D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7BD741-E8E6-0B4C-8D27-D605BE65D0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 rot="21245741">
            <a:off x="3112514" y="4195285"/>
            <a:ext cx="2544688" cy="2045860"/>
          </a:xfrm>
        </p:spPr>
        <p:txBody>
          <a:bodyPr lIns="180000" tIns="180000" rIns="180000" bIns="180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Student destination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1368D8-9CED-7D43-9361-6C1E6EA8E1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41477" y="4171146"/>
            <a:ext cx="5181600" cy="1988353"/>
          </a:xfrm>
        </p:spPr>
        <p:txBody>
          <a:bodyPr/>
          <a:lstStyle>
            <a:lvl1pPr marL="0" indent="0">
              <a:buNone/>
              <a:defRPr>
                <a:solidFill>
                  <a:srgbClr val="FAB1C2"/>
                </a:solidFill>
              </a:defRPr>
            </a:lvl1pPr>
            <a:lvl2pPr>
              <a:buClr>
                <a:srgbClr val="B2D33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B2D33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B2D33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B2D33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1137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526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2C3E9E7-9EE8-2142-A5AE-D404CD25BD6F}"/>
              </a:ext>
            </a:extLst>
          </p:cNvPr>
          <p:cNvSpPr/>
          <p:nvPr userDrawn="1"/>
        </p:nvSpPr>
        <p:spPr>
          <a:xfrm>
            <a:off x="6422204" y="2359611"/>
            <a:ext cx="7654347" cy="6219157"/>
          </a:xfrm>
          <a:prstGeom prst="ellipse">
            <a:avLst/>
          </a:prstGeom>
          <a:solidFill>
            <a:srgbClr val="738A93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9ED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1"/>
            <a:ext cx="10515600" cy="2397579"/>
          </a:xfrm>
        </p:spPr>
        <p:txBody>
          <a:bodyPr anchor="t" anchorCtr="0"/>
          <a:lstStyle>
            <a:lvl1pPr>
              <a:defRPr sz="5400"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924" y="33306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3BFB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98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rgbClr val="006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n w="15875">
                  <a:solidFill>
                    <a:schemeClr val="bg1"/>
                  </a:solidFill>
                </a:ln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78" y="1774826"/>
            <a:ext cx="5181600" cy="3416935"/>
          </a:xfrm>
        </p:spPr>
        <p:txBody>
          <a:bodyPr/>
          <a:lstStyle>
            <a:lvl1pPr marL="0" indent="0">
              <a:buClr>
                <a:srgbClr val="F9ED32"/>
              </a:buClr>
              <a:buNone/>
              <a:defRPr>
                <a:solidFill>
                  <a:srgbClr val="63BFB5"/>
                </a:solidFill>
              </a:defRPr>
            </a:lvl1pPr>
            <a:lvl2pPr marL="9525" indent="0">
              <a:buClr>
                <a:srgbClr val="F9ED32"/>
              </a:buClr>
              <a:buNone/>
              <a:defRPr>
                <a:solidFill>
                  <a:schemeClr val="bg1"/>
                </a:solidFill>
              </a:defRPr>
            </a:lvl2pPr>
            <a:lvl3pPr marL="9525" indent="0">
              <a:buClr>
                <a:srgbClr val="F9ED32"/>
              </a:buClr>
              <a:buNone/>
              <a:defRPr>
                <a:solidFill>
                  <a:schemeClr val="bg1"/>
                </a:solidFill>
              </a:defRPr>
            </a:lvl3pPr>
            <a:lvl4pPr marL="9525" indent="0">
              <a:buClr>
                <a:srgbClr val="F9ED32"/>
              </a:buClr>
              <a:buNone/>
              <a:defRPr>
                <a:solidFill>
                  <a:schemeClr val="bg1"/>
                </a:solidFill>
              </a:defRPr>
            </a:lvl4pPr>
            <a:lvl5pPr marL="9525" indent="0">
              <a:buClr>
                <a:srgbClr val="F9ED32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78952A-BE4F-1D46-9743-C80C8E9F987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41477" y="1808160"/>
            <a:ext cx="5181600" cy="2032320"/>
          </a:xfrm>
        </p:spPr>
        <p:txBody>
          <a:bodyPr/>
          <a:lstStyle>
            <a:lvl1pPr marL="0" indent="0">
              <a:buClr>
                <a:srgbClr val="F9ED32"/>
              </a:buClr>
              <a:buNone/>
              <a:defRPr>
                <a:solidFill>
                  <a:srgbClr val="63BFB5"/>
                </a:solidFill>
              </a:defRPr>
            </a:lvl1pPr>
            <a:lvl2pPr marL="9525" indent="0">
              <a:buClr>
                <a:srgbClr val="F9ED32"/>
              </a:buClr>
              <a:buNone/>
              <a:defRPr>
                <a:solidFill>
                  <a:schemeClr val="bg1"/>
                </a:solidFill>
              </a:defRPr>
            </a:lvl2pPr>
            <a:lvl3pPr marL="9525" indent="0">
              <a:buClr>
                <a:srgbClr val="F9ED32"/>
              </a:buClr>
              <a:buNone/>
              <a:defRPr>
                <a:solidFill>
                  <a:schemeClr val="bg1"/>
                </a:solidFill>
              </a:defRPr>
            </a:lvl3pPr>
            <a:lvl4pPr marL="9525" indent="0">
              <a:buClr>
                <a:srgbClr val="F9ED32"/>
              </a:buClr>
              <a:buNone/>
              <a:defRPr>
                <a:solidFill>
                  <a:schemeClr val="bg1"/>
                </a:solidFill>
              </a:defRPr>
            </a:lvl4pPr>
            <a:lvl5pPr marL="9525" indent="0">
              <a:buClr>
                <a:srgbClr val="F9ED32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668F25-9532-C84D-9E5B-6AB45E4D03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5630" y="6101009"/>
            <a:ext cx="2232176" cy="326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6416D3-D7C6-574E-AE3F-9A3A676E64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712" y="5920741"/>
            <a:ext cx="1812622" cy="686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5291FB-BBEC-EE4B-99FF-19900EB9E5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4676" y="6029680"/>
            <a:ext cx="2015088" cy="46870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AA97452-E96B-3343-AF3F-F6B19F2C7868}"/>
              </a:ext>
            </a:extLst>
          </p:cNvPr>
          <p:cNvSpPr txBox="1">
            <a:spLocks/>
          </p:cNvSpPr>
          <p:nvPr userDrawn="1"/>
        </p:nvSpPr>
        <p:spPr>
          <a:xfrm>
            <a:off x="468923" y="5405553"/>
            <a:ext cx="9144000" cy="3861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3BFB5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63BFB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Font typeface="Arial" panose="020B0604020202020204" pitchFamily="34" charset="0"/>
              <a:buNone/>
              <a:tabLst/>
              <a:defRPr sz="2000" b="0" i="0" kern="1200">
                <a:solidFill>
                  <a:srgbClr val="52637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rgbClr val="52637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rgbClr val="52637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rgbClr val="52637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Founding members of UTC South Durham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8376A-E193-5744-A3C1-0430248355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39524" y="3920374"/>
            <a:ext cx="2552315" cy="419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9EE403-985E-4F40-9C79-B4B53B0BF7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26253" y="5803294"/>
            <a:ext cx="909045" cy="7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50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1628769-1631-4CF4-9859-EE302E6D60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742950"/>
              <a:t>16/02/2024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6FB3C716-6496-4F2E-A9D0-A9EE40D59F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74295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B2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2C3E9E7-9EE8-2142-A5AE-D404CD25BD6F}"/>
              </a:ext>
            </a:extLst>
          </p:cNvPr>
          <p:cNvSpPr/>
          <p:nvPr userDrawn="1"/>
        </p:nvSpPr>
        <p:spPr>
          <a:xfrm>
            <a:off x="6422204" y="2359611"/>
            <a:ext cx="7654347" cy="6219157"/>
          </a:xfrm>
          <a:prstGeom prst="ellipse">
            <a:avLst/>
          </a:prstGeom>
          <a:solidFill>
            <a:srgbClr val="738A93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9ED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1"/>
            <a:ext cx="10515600" cy="2397579"/>
          </a:xfrm>
        </p:spPr>
        <p:txBody>
          <a:bodyPr anchor="t" anchorCtr="0"/>
          <a:lstStyle>
            <a:lvl1pPr>
              <a:defRPr sz="5400"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924" y="33306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A6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rgbClr val="555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2C3E9E7-9EE8-2142-A5AE-D404CD25BD6F}"/>
              </a:ext>
            </a:extLst>
          </p:cNvPr>
          <p:cNvSpPr/>
          <p:nvPr userDrawn="1"/>
        </p:nvSpPr>
        <p:spPr>
          <a:xfrm>
            <a:off x="6422204" y="2359611"/>
            <a:ext cx="7654347" cy="6219157"/>
          </a:xfrm>
          <a:prstGeom prst="ellipse">
            <a:avLst/>
          </a:prstGeom>
          <a:solidFill>
            <a:srgbClr val="738A93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9ED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924" y="476251"/>
            <a:ext cx="10515600" cy="2397579"/>
          </a:xfrm>
        </p:spPr>
        <p:txBody>
          <a:bodyPr anchor="t" anchorCtr="0"/>
          <a:lstStyle>
            <a:lvl1pPr>
              <a:defRPr sz="5400"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924" y="33306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B2D33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6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4" y="1788078"/>
            <a:ext cx="10515599" cy="35531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87BA-6969-F041-AD0D-212986EA86F9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9876" y="6159500"/>
            <a:ext cx="2743200" cy="365125"/>
          </a:xfrm>
          <a:prstGeom prst="rect">
            <a:avLst/>
          </a:prstGeom>
        </p:spPr>
        <p:txBody>
          <a:bodyPr/>
          <a:lstStyle/>
          <a:p>
            <a:fld id="{BF3EDB58-637E-4C4C-B737-990F4D66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7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6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 w="15875">
                  <a:solidFill>
                    <a:schemeClr val="bg1"/>
                  </a:solidFill>
                </a:ln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4" y="1788078"/>
            <a:ext cx="10515599" cy="3553199"/>
          </a:xfrm>
        </p:spPr>
        <p:txBody>
          <a:bodyPr/>
          <a:lstStyle>
            <a:lvl1pPr>
              <a:buClr>
                <a:srgbClr val="F9ED32"/>
              </a:buClr>
              <a:defRPr>
                <a:solidFill>
                  <a:srgbClr val="63BFB5"/>
                </a:solidFill>
              </a:defRPr>
            </a:lvl1pPr>
            <a:lvl2pPr>
              <a:buClr>
                <a:srgbClr val="F9ED3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9ED3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9ED3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9ED3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7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924" y="476250"/>
            <a:ext cx="10515600" cy="112439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924" y="1774826"/>
            <a:ext cx="8380047" cy="35531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79877" y="615950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787BA-6969-F041-AD0D-212986EA86F9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24" y="6159499"/>
            <a:ext cx="4114800" cy="365125"/>
          </a:xfrm>
          <a:prstGeom prst="rect">
            <a:avLst/>
          </a:prstGeom>
        </p:spPr>
        <p:txBody>
          <a:bodyPr vert="horz" lIns="36000" tIns="0" rIns="0" bIns="0" rtlCol="0" anchor="b" anchorCtr="0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5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spc="100" baseline="0">
          <a:ln w="15875">
            <a:solidFill>
              <a:srgbClr val="63BFB5"/>
            </a:solidFill>
          </a:ln>
          <a:noFill/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3BFB5"/>
        </a:buClr>
        <a:buSzPct val="100000"/>
        <a:buFont typeface="Arial" panose="020B0604020202020204" pitchFamily="34" charset="0"/>
        <a:buChar char="•"/>
        <a:defRPr sz="2400" b="1" i="0" kern="1200">
          <a:solidFill>
            <a:srgbClr val="006A6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0188" indent="-220663" algn="l" defTabSz="914400" rtl="0" eaLnBrk="1" latinLnBrk="0" hangingPunct="1">
        <a:lnSpc>
          <a:spcPct val="90000"/>
        </a:lnSpc>
        <a:spcBef>
          <a:spcPts val="500"/>
        </a:spcBef>
        <a:buClr>
          <a:srgbClr val="63BFB5"/>
        </a:buClr>
        <a:buSzPct val="100000"/>
        <a:buFont typeface="Arial" panose="020B0604020202020204" pitchFamily="34" charset="0"/>
        <a:buChar char="•"/>
        <a:tabLst/>
        <a:defRPr sz="2000" b="0" i="0" kern="1200">
          <a:solidFill>
            <a:srgbClr val="5263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30188" indent="-220663" algn="l" defTabSz="914400" rtl="0" eaLnBrk="1" latinLnBrk="0" hangingPunct="1">
        <a:lnSpc>
          <a:spcPct val="90000"/>
        </a:lnSpc>
        <a:spcBef>
          <a:spcPts val="500"/>
        </a:spcBef>
        <a:buClr>
          <a:srgbClr val="63BFB5"/>
        </a:buClr>
        <a:buSzPct val="100000"/>
        <a:buFont typeface="Arial" panose="020B0604020202020204" pitchFamily="34" charset="0"/>
        <a:buChar char="•"/>
        <a:tabLst/>
        <a:defRPr sz="1800" b="0" i="0" kern="1200">
          <a:solidFill>
            <a:srgbClr val="5263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30188" indent="-220663" algn="l" defTabSz="914400" rtl="0" eaLnBrk="1" latinLnBrk="0" hangingPunct="1">
        <a:lnSpc>
          <a:spcPct val="90000"/>
        </a:lnSpc>
        <a:spcBef>
          <a:spcPts val="500"/>
        </a:spcBef>
        <a:buClr>
          <a:srgbClr val="63BFB5"/>
        </a:buClr>
        <a:buSzPct val="100000"/>
        <a:buFont typeface="Arial" panose="020B0604020202020204" pitchFamily="34" charset="0"/>
        <a:buChar char="•"/>
        <a:tabLst/>
        <a:defRPr sz="1600" b="0" i="0" kern="1200">
          <a:solidFill>
            <a:srgbClr val="5263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30188" indent="-220663" algn="l" defTabSz="914400" rtl="0" eaLnBrk="1" latinLnBrk="0" hangingPunct="1">
        <a:lnSpc>
          <a:spcPct val="90000"/>
        </a:lnSpc>
        <a:spcBef>
          <a:spcPts val="500"/>
        </a:spcBef>
        <a:buClr>
          <a:srgbClr val="63BFB5"/>
        </a:buClr>
        <a:buSzPct val="100000"/>
        <a:buFont typeface="Arial" panose="020B0604020202020204" pitchFamily="34" charset="0"/>
        <a:buChar char="•"/>
        <a:tabLst/>
        <a:defRPr sz="1600" b="0" i="0" kern="1200">
          <a:solidFill>
            <a:srgbClr val="5263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240">
          <p15:clr>
            <a:srgbClr val="F26B43"/>
          </p15:clr>
        </p15:guide>
        <p15:guide id="3" orient="horz" pos="4110">
          <p15:clr>
            <a:srgbClr val="F26B43"/>
          </p15:clr>
        </p15:guide>
        <p15:guide id="4" orient="horz" pos="1118">
          <p15:clr>
            <a:srgbClr val="F26B43"/>
          </p15:clr>
        </p15:guide>
        <p15:guide id="5" pos="3120">
          <p15:clr>
            <a:srgbClr val="F26B43"/>
          </p15:clr>
        </p15:guide>
        <p15:guide id="6" pos="6000">
          <p15:clr>
            <a:srgbClr val="F26B43"/>
          </p15:clr>
        </p15:guide>
        <p15:guide id="7" pos="3347">
          <p15:clr>
            <a:srgbClr val="F26B43"/>
          </p15:clr>
        </p15:guide>
        <p15:guide id="8" pos="28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5"/>
          <a:stretch/>
        </p:blipFill>
        <p:spPr>
          <a:xfrm>
            <a:off x="1150791" y="0"/>
            <a:ext cx="9933432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25296" y="213461"/>
            <a:ext cx="950061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defTabSz="742950">
              <a:defRPr sz="5400" b="1" kern="0" spc="81">
                <a:ln w="15875">
                  <a:solidFill>
                    <a:srgbClr val="FFFFFF"/>
                  </a:solidFill>
                </a:ln>
                <a:noFill/>
                <a:latin typeface="Arial Black" panose="020B0604020202020204" pitchFamily="34" charset="0"/>
                <a:ea typeface="+mj-ea"/>
              </a:defRPr>
            </a:lvl1pPr>
          </a:lstStyle>
          <a:p>
            <a:pPr>
              <a:defRPr/>
            </a:pPr>
            <a:r>
              <a:rPr lang="en-GB" dirty="0"/>
              <a:t>Health Warnings!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605098" y="1762414"/>
            <a:ext cx="6948352" cy="31334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3BFB5"/>
              </a:buClr>
              <a:buSzPct val="100000"/>
              <a:buFont typeface="Arial" panose="020B0604020202020204" pitchFamily="34" charset="0"/>
              <a:buChar char="•"/>
              <a:defRPr sz="2400" b="1" i="0" kern="1200">
                <a:solidFill>
                  <a:srgbClr val="006A6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1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SzPct val="10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5263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301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5263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301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SzPct val="10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5263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301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3BFB5"/>
              </a:buClr>
              <a:buSzPct val="10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5263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q"/>
            </a:pPr>
            <a:r>
              <a:rPr lang="en-GB" sz="4000" b="0" dirty="0">
                <a:solidFill>
                  <a:srgbClr val="FFFFFF"/>
                </a:solidFill>
              </a:rPr>
              <a:t> Manage expectations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q"/>
            </a:pPr>
            <a:r>
              <a:rPr lang="en-GB" sz="4000" b="0" dirty="0">
                <a:solidFill>
                  <a:srgbClr val="FFFFFF"/>
                </a:solidFill>
              </a:rPr>
              <a:t> Expect feedback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q"/>
            </a:pPr>
            <a:r>
              <a:rPr lang="en-GB" sz="4000" b="0" dirty="0">
                <a:solidFill>
                  <a:srgbClr val="FFFFFF"/>
                </a:solidFill>
              </a:rPr>
              <a:t> Expect follow up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GB" sz="4000" b="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GB" sz="4000" b="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509" y="332073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77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TC_SOUTH_DURHAM">
      <a:dk1>
        <a:srgbClr val="4D616E"/>
      </a:dk1>
      <a:lt1>
        <a:srgbClr val="FFFFFF"/>
      </a:lt1>
      <a:dk2>
        <a:srgbClr val="006969"/>
      </a:dk2>
      <a:lt2>
        <a:srgbClr val="FFFFFF"/>
      </a:lt2>
      <a:accent1>
        <a:srgbClr val="006969"/>
      </a:accent1>
      <a:accent2>
        <a:srgbClr val="B2D336"/>
      </a:accent2>
      <a:accent3>
        <a:srgbClr val="59C3B6"/>
      </a:accent3>
      <a:accent4>
        <a:srgbClr val="738A93"/>
      </a:accent4>
      <a:accent5>
        <a:srgbClr val="F9ED32"/>
      </a:accent5>
      <a:accent6>
        <a:srgbClr val="55517B"/>
      </a:accent6>
      <a:hlink>
        <a:srgbClr val="B2D336"/>
      </a:hlink>
      <a:folHlink>
        <a:srgbClr val="F9ED3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Franklin Gothic Book</vt:lpstr>
      <vt:lpstr>Wingdings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Johnson</dc:creator>
  <cp:lastModifiedBy>Sam Johnson</cp:lastModifiedBy>
  <cp:revision>2</cp:revision>
  <dcterms:created xsi:type="dcterms:W3CDTF">2024-02-16T18:43:51Z</dcterms:created>
  <dcterms:modified xsi:type="dcterms:W3CDTF">2024-02-16T18:45:31Z</dcterms:modified>
</cp:coreProperties>
</file>