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4.jpg" ContentType="image/tiff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2" r:id="rId2"/>
    <p:sldMasterId id="2147483763" r:id="rId3"/>
  </p:sldMasterIdLst>
  <p:notesMasterIdLst>
    <p:notesMasterId r:id="rId14"/>
  </p:notesMasterIdLst>
  <p:sldIdLst>
    <p:sldId id="257" r:id="rId4"/>
    <p:sldId id="293" r:id="rId5"/>
    <p:sldId id="288" r:id="rId6"/>
    <p:sldId id="287" r:id="rId7"/>
    <p:sldId id="289" r:id="rId8"/>
    <p:sldId id="290" r:id="rId9"/>
    <p:sldId id="291" r:id="rId10"/>
    <p:sldId id="292" r:id="rId11"/>
    <p:sldId id="265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D577D-5972-489E-BA9D-0565D9D205AE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150AD-042F-401F-8ED6-BE589E9B5A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750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DE8DC-DE87-47B2-96FD-46B5E6D5D7B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516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We’ve got some</a:t>
            </a:r>
            <a:r>
              <a:rPr lang="en-GB" baseline="0" dirty="0"/>
              <a:t> success from our approach to parental engagement but we’re not perfect and don’t have all of the answers.  There will be lots of things you’re doing that have a huge impact so let’s take the opportunity to share!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DE8DC-DE87-47B2-96FD-46B5E6D5D7B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431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Culture</a:t>
            </a:r>
            <a:r>
              <a:rPr lang="en-GB" baseline="0" dirty="0"/>
              <a:t> and ethos – everything through the lens, everyone comes on the journey!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DE8DC-DE87-47B2-96FD-46B5E6D5D7B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581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DE8DC-DE87-47B2-96FD-46B5E6D5D7B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643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8DE8DC-DE87-47B2-96FD-46B5E6D5D7B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473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8923" y="491003"/>
            <a:ext cx="7316182" cy="2209416"/>
          </a:xfrm>
        </p:spPr>
        <p:txBody>
          <a:bodyPr anchor="t" anchorCtr="0">
            <a:normAutofit/>
          </a:bodyPr>
          <a:lstStyle>
            <a:lvl1pPr algn="l">
              <a:defRPr sz="5400"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923" y="3030731"/>
            <a:ext cx="9144000" cy="899401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63BFB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76124D1-073A-6F4E-ABAC-D8DFEA356C56}"/>
              </a:ext>
            </a:extLst>
          </p:cNvPr>
          <p:cNvSpPr/>
          <p:nvPr userDrawn="1"/>
        </p:nvSpPr>
        <p:spPr>
          <a:xfrm>
            <a:off x="7785105" y="-2216828"/>
            <a:ext cx="5708465" cy="4638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5E6592-CA70-D54A-8720-9AA90262B0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13833" y="476250"/>
            <a:ext cx="3209244" cy="12985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18EC11-B27C-E949-9F33-180DF0E0DB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15630" y="6101009"/>
            <a:ext cx="2232176" cy="3260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5297F1-6EDC-4149-8869-F067B3A7F4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1712" y="5920741"/>
            <a:ext cx="1812622" cy="6865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3B55A56-23EE-3143-89CA-686E131B39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44676" y="6029680"/>
            <a:ext cx="2015088" cy="468706"/>
          </a:xfrm>
          <a:prstGeom prst="rect">
            <a:avLst/>
          </a:prstGeom>
        </p:spPr>
      </p:pic>
      <p:sp>
        <p:nvSpPr>
          <p:cNvPr id="24" name="Subtitle 2">
            <a:extLst>
              <a:ext uri="{FF2B5EF4-FFF2-40B4-BE49-F238E27FC236}">
                <a16:creationId xmlns:a16="http://schemas.microsoft.com/office/drawing/2014/main" id="{C037D6A9-AF5E-EE43-9F7E-2B4993E6D924}"/>
              </a:ext>
            </a:extLst>
          </p:cNvPr>
          <p:cNvSpPr txBox="1">
            <a:spLocks/>
          </p:cNvSpPr>
          <p:nvPr userDrawn="1"/>
        </p:nvSpPr>
        <p:spPr>
          <a:xfrm>
            <a:off x="468923" y="5405553"/>
            <a:ext cx="9144000" cy="3861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3BFB5"/>
              </a:buClr>
              <a:buFont typeface="Arial" panose="020B0604020202020204" pitchFamily="34" charset="0"/>
              <a:buNone/>
              <a:defRPr sz="2400" b="0" i="0" kern="1200">
                <a:solidFill>
                  <a:srgbClr val="63BFB5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20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Founding members of UTC South Durham</a:t>
            </a:r>
            <a:endParaRPr lang="en-US" sz="1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DFAE63F-7F3F-6945-9168-26937B58AF7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26253" y="5803294"/>
            <a:ext cx="909045" cy="7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43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24" y="1788078"/>
            <a:ext cx="10515599" cy="3553199"/>
          </a:xfrm>
        </p:spPr>
        <p:txBody>
          <a:bodyPr/>
          <a:lstStyle>
            <a:lvl1pPr>
              <a:buClr>
                <a:srgbClr val="526371"/>
              </a:buClr>
              <a:defRPr>
                <a:solidFill>
                  <a:srgbClr val="F9ED32"/>
                </a:solidFill>
              </a:defRPr>
            </a:lvl1pPr>
            <a:lvl2pPr>
              <a:buClr>
                <a:srgbClr val="52637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2637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52637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52637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334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udent_Destination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C7187E5-5FBF-1D49-8913-86C5CC2739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0060" y="1275351"/>
            <a:ext cx="4114800" cy="3344228"/>
          </a:xfrm>
          <a:prstGeom prst="ellipse">
            <a:avLst/>
          </a:prstGeom>
          <a:solidFill>
            <a:srgbClr val="FAB1C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STUDENT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41477" y="1792538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FAB1C2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UTC Studies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7F5829-CB8A-6B40-8768-3187F8581AC5}"/>
              </a:ext>
            </a:extLst>
          </p:cNvPr>
          <p:cNvSpPr/>
          <p:nvPr userDrawn="1"/>
        </p:nvSpPr>
        <p:spPr>
          <a:xfrm>
            <a:off x="3118767" y="4193203"/>
            <a:ext cx="2532185" cy="2057400"/>
          </a:xfrm>
          <a:prstGeom prst="ellipse">
            <a:avLst/>
          </a:prstGeom>
          <a:noFill/>
          <a:ln w="15875">
            <a:solidFill>
              <a:srgbClr val="B2D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67BD741-E8E6-0B4C-8D27-D605BE65D0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3112514" y="4195285"/>
            <a:ext cx="2544688" cy="2045860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Student destination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1368D8-9CED-7D43-9361-6C1E6EA8E1C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41477" y="4171146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FAB1C2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20863093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 marL="0" indent="0">
              <a:buClr>
                <a:srgbClr val="F9ED32"/>
              </a:buClr>
              <a:buNone/>
              <a:defRPr>
                <a:solidFill>
                  <a:srgbClr val="63BFB5"/>
                </a:solidFill>
              </a:defRPr>
            </a:lvl1pPr>
            <a:lvl2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2pPr>
            <a:lvl3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3pPr>
            <a:lvl4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4pPr>
            <a:lvl5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478952A-BE4F-1D46-9743-C80C8E9F9871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541477" y="1808160"/>
            <a:ext cx="5181600" cy="4351338"/>
          </a:xfrm>
        </p:spPr>
        <p:txBody>
          <a:bodyPr/>
          <a:lstStyle>
            <a:lvl1pPr marL="0" indent="0">
              <a:buClr>
                <a:srgbClr val="F9ED32"/>
              </a:buClr>
              <a:buNone/>
              <a:defRPr>
                <a:solidFill>
                  <a:srgbClr val="63BFB5"/>
                </a:solidFill>
              </a:defRPr>
            </a:lvl1pPr>
            <a:lvl2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2pPr>
            <a:lvl3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3pPr>
            <a:lvl4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4pPr>
            <a:lvl5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668F25-9532-C84D-9E5B-6AB45E4D03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15630" y="6009569"/>
            <a:ext cx="2232176" cy="326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6416D3-D7C6-574E-AE3F-9A3A676E64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712" y="5829301"/>
            <a:ext cx="1812622" cy="6865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5291FB-BBEC-EE4B-99FF-19900EB9E5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4676" y="5938240"/>
            <a:ext cx="2015088" cy="468706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2AA97452-E96B-3343-AF3F-F6B19F2C7868}"/>
              </a:ext>
            </a:extLst>
          </p:cNvPr>
          <p:cNvSpPr txBox="1">
            <a:spLocks/>
          </p:cNvSpPr>
          <p:nvPr userDrawn="1"/>
        </p:nvSpPr>
        <p:spPr>
          <a:xfrm>
            <a:off x="468923" y="5314113"/>
            <a:ext cx="9144000" cy="3861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3BFB5"/>
              </a:buClr>
              <a:buFont typeface="Arial" panose="020B0604020202020204" pitchFamily="34" charset="0"/>
              <a:buNone/>
              <a:defRPr sz="2400" b="0" i="0" kern="1200">
                <a:solidFill>
                  <a:srgbClr val="63BFB5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20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Founding members of UTC South Durham</a:t>
            </a:r>
            <a:endParaRPr lang="en-US" sz="1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B8376A-E193-5744-A3C1-0430248355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39524" y="3920374"/>
            <a:ext cx="2552315" cy="419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9EE403-985E-4F40-9C79-B4B53B0BF70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01244" y="5803294"/>
            <a:ext cx="909045" cy="7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218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8923" y="491003"/>
            <a:ext cx="7316182" cy="2209416"/>
          </a:xfrm>
        </p:spPr>
        <p:txBody>
          <a:bodyPr anchor="t" anchorCtr="0">
            <a:normAutofit/>
          </a:bodyPr>
          <a:lstStyle>
            <a:lvl1pPr algn="l">
              <a:defRPr sz="5400"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923" y="3030731"/>
            <a:ext cx="9144000" cy="899401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63BFB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76124D1-073A-6F4E-ABAC-D8DFEA356C56}"/>
              </a:ext>
            </a:extLst>
          </p:cNvPr>
          <p:cNvSpPr/>
          <p:nvPr userDrawn="1"/>
        </p:nvSpPr>
        <p:spPr>
          <a:xfrm>
            <a:off x="7785105" y="-2216828"/>
            <a:ext cx="5708465" cy="4638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5E6592-CA70-D54A-8720-9AA90262B0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13833" y="476250"/>
            <a:ext cx="3209244" cy="12985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18EC11-B27C-E949-9F33-180DF0E0DB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15630" y="6101009"/>
            <a:ext cx="2232176" cy="3260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5297F1-6EDC-4149-8869-F067B3A7F4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1712" y="5920741"/>
            <a:ext cx="1812622" cy="6865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3B55A56-23EE-3143-89CA-686E131B39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44676" y="6029680"/>
            <a:ext cx="2015088" cy="468706"/>
          </a:xfrm>
          <a:prstGeom prst="rect">
            <a:avLst/>
          </a:prstGeom>
        </p:spPr>
      </p:pic>
      <p:sp>
        <p:nvSpPr>
          <p:cNvPr id="24" name="Subtitle 2">
            <a:extLst>
              <a:ext uri="{FF2B5EF4-FFF2-40B4-BE49-F238E27FC236}">
                <a16:creationId xmlns:a16="http://schemas.microsoft.com/office/drawing/2014/main" id="{C037D6A9-AF5E-EE43-9F7E-2B4993E6D924}"/>
              </a:ext>
            </a:extLst>
          </p:cNvPr>
          <p:cNvSpPr txBox="1">
            <a:spLocks/>
          </p:cNvSpPr>
          <p:nvPr userDrawn="1"/>
        </p:nvSpPr>
        <p:spPr>
          <a:xfrm>
            <a:off x="468923" y="5405553"/>
            <a:ext cx="9144000" cy="3861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3BFB5"/>
              </a:buClr>
              <a:buFont typeface="Arial" panose="020B0604020202020204" pitchFamily="34" charset="0"/>
              <a:buNone/>
              <a:defRPr sz="2400" b="0" i="0" kern="1200">
                <a:solidFill>
                  <a:srgbClr val="63BFB5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20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3BFB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Founding members of UTC South Durham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DFAE63F-7F3F-6945-9168-26937B58AF7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26253" y="5803294"/>
            <a:ext cx="909045" cy="7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366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1"/>
            <a:ext cx="10515600" cy="2397579"/>
          </a:xfrm>
        </p:spPr>
        <p:txBody>
          <a:bodyPr anchor="t" anchorCtr="0">
            <a:normAutofit/>
          </a:bodyPr>
          <a:lstStyle>
            <a:lvl1pPr>
              <a:defRPr sz="5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924" y="33306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6A6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4D616E">
                    <a:tint val="75000"/>
                  </a:srgbClr>
                </a:solidFill>
              </a:rPr>
              <a:pPr defTabSz="457200">
                <a:defRPr/>
              </a:pPr>
              <a:t>2/16/2024</a:t>
            </a:fld>
            <a:endParaRPr lang="en-US">
              <a:solidFill>
                <a:srgbClr val="4D616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26371"/>
                </a:solidFill>
              </a:defRPr>
            </a:lvl1pPr>
          </a:lstStyle>
          <a:p>
            <a:pPr defTabSz="457200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8811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2C3E9E7-9EE8-2142-A5AE-D404CD25BD6F}"/>
              </a:ext>
            </a:extLst>
          </p:cNvPr>
          <p:cNvSpPr/>
          <p:nvPr userDrawn="1"/>
        </p:nvSpPr>
        <p:spPr>
          <a:xfrm>
            <a:off x="6422204" y="2359611"/>
            <a:ext cx="7654347" cy="6219157"/>
          </a:xfrm>
          <a:prstGeom prst="ellipse">
            <a:avLst/>
          </a:prstGeom>
          <a:solidFill>
            <a:srgbClr val="63BFB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9ED3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1"/>
            <a:ext cx="10515600" cy="2397579"/>
          </a:xfrm>
        </p:spPr>
        <p:txBody>
          <a:bodyPr anchor="t" anchorCtr="0">
            <a:noAutofit/>
          </a:bodyPr>
          <a:lstStyle>
            <a:lvl1pPr>
              <a:defRPr sz="5400"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924" y="33306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63BFB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071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2C3E9E7-9EE8-2142-A5AE-D404CD25BD6F}"/>
              </a:ext>
            </a:extLst>
          </p:cNvPr>
          <p:cNvSpPr/>
          <p:nvPr userDrawn="1"/>
        </p:nvSpPr>
        <p:spPr>
          <a:xfrm>
            <a:off x="6422204" y="2359611"/>
            <a:ext cx="7654347" cy="6219157"/>
          </a:xfrm>
          <a:prstGeom prst="ellipse">
            <a:avLst/>
          </a:prstGeom>
          <a:solidFill>
            <a:srgbClr val="006A6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1"/>
            <a:ext cx="10515600" cy="2397579"/>
          </a:xfrm>
        </p:spPr>
        <p:txBody>
          <a:bodyPr anchor="t" anchorCtr="0"/>
          <a:lstStyle>
            <a:lvl1pPr>
              <a:defRPr sz="5400"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924" y="33306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9ED3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9232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2C3E9E7-9EE8-2142-A5AE-D404CD25BD6F}"/>
              </a:ext>
            </a:extLst>
          </p:cNvPr>
          <p:cNvSpPr/>
          <p:nvPr userDrawn="1"/>
        </p:nvSpPr>
        <p:spPr>
          <a:xfrm>
            <a:off x="6422204" y="2359611"/>
            <a:ext cx="7654347" cy="6219157"/>
          </a:xfrm>
          <a:prstGeom prst="ellipse">
            <a:avLst/>
          </a:prstGeom>
          <a:solidFill>
            <a:srgbClr val="738A93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9ED3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1"/>
            <a:ext cx="10515600" cy="2397579"/>
          </a:xfrm>
        </p:spPr>
        <p:txBody>
          <a:bodyPr anchor="t" anchorCtr="0"/>
          <a:lstStyle>
            <a:lvl1pPr>
              <a:defRPr sz="5400"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924" y="33306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63BFB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961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2C3E9E7-9EE8-2142-A5AE-D404CD25BD6F}"/>
              </a:ext>
            </a:extLst>
          </p:cNvPr>
          <p:cNvSpPr/>
          <p:nvPr userDrawn="1"/>
        </p:nvSpPr>
        <p:spPr>
          <a:xfrm>
            <a:off x="6422204" y="2359611"/>
            <a:ext cx="7654347" cy="6219157"/>
          </a:xfrm>
          <a:prstGeom prst="ellipse">
            <a:avLst/>
          </a:prstGeom>
          <a:solidFill>
            <a:srgbClr val="738A93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9ED3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1"/>
            <a:ext cx="10515600" cy="2397579"/>
          </a:xfrm>
        </p:spPr>
        <p:txBody>
          <a:bodyPr anchor="t" anchorCtr="0"/>
          <a:lstStyle>
            <a:lvl1pPr>
              <a:defRPr sz="5400"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924" y="33306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6A6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349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2C3E9E7-9EE8-2142-A5AE-D404CD25BD6F}"/>
              </a:ext>
            </a:extLst>
          </p:cNvPr>
          <p:cNvSpPr/>
          <p:nvPr userDrawn="1"/>
        </p:nvSpPr>
        <p:spPr>
          <a:xfrm>
            <a:off x="6422204" y="2359611"/>
            <a:ext cx="7654347" cy="6219157"/>
          </a:xfrm>
          <a:prstGeom prst="ellipse">
            <a:avLst/>
          </a:prstGeom>
          <a:solidFill>
            <a:srgbClr val="738A93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9ED3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1"/>
            <a:ext cx="10515600" cy="2397579"/>
          </a:xfrm>
        </p:spPr>
        <p:txBody>
          <a:bodyPr anchor="t" anchorCtr="0"/>
          <a:lstStyle>
            <a:lvl1pPr>
              <a:defRPr sz="5400"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924" y="33306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B2D33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337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24" y="1788078"/>
            <a:ext cx="10515599" cy="355319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4D616E">
                    <a:tint val="75000"/>
                  </a:srgbClr>
                </a:solidFill>
              </a:rPr>
              <a:pPr defTabSz="457200">
                <a:defRPr/>
              </a:pPr>
              <a:t>2/16/2024</a:t>
            </a:fld>
            <a:endParaRPr lang="en-US">
              <a:solidFill>
                <a:srgbClr val="4D616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srgbClr val="4D616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79876" y="615950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457200">
              <a:defRPr/>
            </a:pPr>
            <a:fld id="{BF3EDB58-637E-4C4C-B737-990F4D66E948}" type="slidenum">
              <a:rPr lang="en-US" smtClean="0">
                <a:solidFill>
                  <a:srgbClr val="4D616E"/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srgbClr val="4D61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251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24" y="1788078"/>
            <a:ext cx="10515599" cy="3553199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463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24" y="1788078"/>
            <a:ext cx="10515599" cy="3553199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461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24" y="1788078"/>
            <a:ext cx="10515599" cy="3553199"/>
          </a:xfrm>
        </p:spPr>
        <p:txBody>
          <a:bodyPr/>
          <a:lstStyle>
            <a:lvl1pPr>
              <a:buClr>
                <a:srgbClr val="526371"/>
              </a:buClr>
              <a:defRPr>
                <a:solidFill>
                  <a:srgbClr val="F9ED32"/>
                </a:solidFill>
              </a:defRPr>
            </a:lvl1pPr>
            <a:lvl2pPr>
              <a:buClr>
                <a:srgbClr val="52637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2637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52637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52637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379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24" y="1788078"/>
            <a:ext cx="10515599" cy="3553199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670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24" y="1788078"/>
            <a:ext cx="10515599" cy="3553199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006A6B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7855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24" y="1788078"/>
            <a:ext cx="10515600" cy="3553199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FAB1C2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0955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9522" y="17748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4D616E">
                    <a:tint val="75000"/>
                  </a:srgbClr>
                </a:solidFill>
              </a:rPr>
              <a:pPr defTabSz="457200">
                <a:defRPr/>
              </a:pPr>
              <a:t>2/16/2024</a:t>
            </a:fld>
            <a:endParaRPr lang="en-US">
              <a:solidFill>
                <a:srgbClr val="4D616E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srgbClr val="4D616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989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9522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480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526371"/>
              </a:buClr>
              <a:defRPr>
                <a:solidFill>
                  <a:srgbClr val="F9ED32"/>
                </a:solidFill>
              </a:defRPr>
            </a:lvl1pPr>
            <a:lvl2pPr>
              <a:buClr>
                <a:srgbClr val="52637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2637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52637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52637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9522" y="1774825"/>
            <a:ext cx="5181600" cy="4351338"/>
          </a:xfrm>
        </p:spPr>
        <p:txBody>
          <a:bodyPr/>
          <a:lstStyle>
            <a:lvl1pPr>
              <a:buClr>
                <a:srgbClr val="526371"/>
              </a:buClr>
              <a:defRPr>
                <a:solidFill>
                  <a:srgbClr val="F9ED32"/>
                </a:solidFill>
              </a:defRPr>
            </a:lvl1pPr>
            <a:lvl2pPr>
              <a:buClr>
                <a:srgbClr val="52637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2637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52637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52637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7952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9522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97223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006A6B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9522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006A6B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593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24" y="1788078"/>
            <a:ext cx="10515599" cy="3553199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006A6B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50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FAB1C2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9522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FAB1C2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729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7B8139D-AAB5-AD45-AC51-69C63CE69F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774825"/>
            <a:ext cx="8120256" cy="6599590"/>
          </a:xfrm>
          <a:prstGeom prst="ellipse">
            <a:avLst/>
          </a:prstGeom>
          <a:solidFill>
            <a:srgbClr val="006A6B">
              <a:alpha val="11000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srgbClr val="4D616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4845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_With_Image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BDD4A9F-65B8-5B43-AAA0-210CA14B9E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774825"/>
            <a:ext cx="8120256" cy="6599590"/>
          </a:xfrm>
          <a:prstGeom prst="ellipse">
            <a:avLst/>
          </a:prstGeom>
          <a:solidFill>
            <a:schemeClr val="bg1">
              <a:alpha val="11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7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_With_Image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BDD4A9F-65B8-5B43-AAA0-210CA14B9E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774825"/>
            <a:ext cx="8120256" cy="6599590"/>
          </a:xfrm>
          <a:prstGeom prst="ellipse">
            <a:avLst/>
          </a:prstGeom>
          <a:solidFill>
            <a:schemeClr val="bg1">
              <a:alpha val="11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526371"/>
              </a:buClr>
              <a:defRPr>
                <a:solidFill>
                  <a:srgbClr val="F9ED32"/>
                </a:solidFill>
              </a:defRPr>
            </a:lvl1pPr>
            <a:lvl2pPr>
              <a:buClr>
                <a:srgbClr val="52637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2637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52637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52637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4155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_With_Image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BDD4A9F-65B8-5B43-AAA0-210CA14B9E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774825"/>
            <a:ext cx="8120256" cy="6599590"/>
          </a:xfrm>
          <a:prstGeom prst="ellipse">
            <a:avLst/>
          </a:prstGeom>
          <a:solidFill>
            <a:schemeClr val="bg1">
              <a:alpha val="11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004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_With_Image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BDD4A9F-65B8-5B43-AAA0-210CA14B9E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774825"/>
            <a:ext cx="8120256" cy="6599590"/>
          </a:xfrm>
          <a:prstGeom prst="ellipse">
            <a:avLst/>
          </a:prstGeom>
          <a:solidFill>
            <a:schemeClr val="bg1">
              <a:alpha val="11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006A6B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335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_With_Image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BDD4A9F-65B8-5B43-AAA0-210CA14B9E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774825"/>
            <a:ext cx="8120256" cy="6599590"/>
          </a:xfrm>
          <a:prstGeom prst="ellipse">
            <a:avLst/>
          </a:prstGeom>
          <a:solidFill>
            <a:schemeClr val="bg1">
              <a:alpha val="11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F9ED32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934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With_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38A93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/>
              <a:pPr defTabSz="457200">
                <a:defRPr/>
              </a:pPr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srgbClr val="4D616E">
                  <a:tint val="75000"/>
                </a:srgb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526E58-0BEB-374A-B770-DABFEAD249AB}"/>
              </a:ext>
            </a:extLst>
          </p:cNvPr>
          <p:cNvSpPr/>
          <p:nvPr userDrawn="1"/>
        </p:nvSpPr>
        <p:spPr>
          <a:xfrm>
            <a:off x="7260062" y="1936013"/>
            <a:ext cx="3336654" cy="2711031"/>
          </a:xfrm>
          <a:prstGeom prst="ellipse">
            <a:avLst/>
          </a:prstGeom>
          <a:solidFill>
            <a:srgbClr val="63BFB5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4F3507F-4BCF-9742-A2D7-DE2258D70BC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7271525" y="1906876"/>
            <a:ext cx="3334144" cy="2745722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38162537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With_Bubble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526E58-0BEB-374A-B770-DABFEAD249AB}"/>
              </a:ext>
            </a:extLst>
          </p:cNvPr>
          <p:cNvSpPr/>
          <p:nvPr userDrawn="1"/>
        </p:nvSpPr>
        <p:spPr>
          <a:xfrm>
            <a:off x="7260062" y="1936013"/>
            <a:ext cx="3336654" cy="2711031"/>
          </a:xfrm>
          <a:prstGeom prst="ellipse">
            <a:avLst/>
          </a:prstGeom>
          <a:solidFill>
            <a:srgbClr val="63BFB5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4F3507F-4BCF-9742-A2D7-DE2258D70BC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7271527" y="1918667"/>
            <a:ext cx="3334144" cy="2745722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24838956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_With_Bubble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526371"/>
              </a:buClr>
              <a:defRPr>
                <a:solidFill>
                  <a:srgbClr val="F9ED32"/>
                </a:solidFill>
              </a:defRPr>
            </a:lvl1pPr>
            <a:lvl2pPr>
              <a:buClr>
                <a:srgbClr val="52637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2637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52637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52637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526E58-0BEB-374A-B770-DABFEAD249AB}"/>
              </a:ext>
            </a:extLst>
          </p:cNvPr>
          <p:cNvSpPr/>
          <p:nvPr userDrawn="1"/>
        </p:nvSpPr>
        <p:spPr>
          <a:xfrm>
            <a:off x="7260062" y="1936013"/>
            <a:ext cx="3336654" cy="2711031"/>
          </a:xfrm>
          <a:prstGeom prst="ellipse">
            <a:avLst/>
          </a:prstGeom>
          <a:solidFill>
            <a:srgbClr val="F9ED3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4F3507F-4BCF-9742-A2D7-DE2258D70BC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7271526" y="1918667"/>
            <a:ext cx="3334144" cy="2745722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rgbClr val="006A6B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441353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24" y="1788078"/>
            <a:ext cx="10515600" cy="3553199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FAB1C2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5943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_With_Bubble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526E58-0BEB-374A-B770-DABFEAD249AB}"/>
              </a:ext>
            </a:extLst>
          </p:cNvPr>
          <p:cNvSpPr/>
          <p:nvPr userDrawn="1"/>
        </p:nvSpPr>
        <p:spPr>
          <a:xfrm>
            <a:off x="7260062" y="1936013"/>
            <a:ext cx="3336654" cy="2711031"/>
          </a:xfrm>
          <a:prstGeom prst="ellipse">
            <a:avLst/>
          </a:prstGeom>
          <a:solidFill>
            <a:srgbClr val="B2D33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4F3507F-4BCF-9742-A2D7-DE2258D70BC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7271526" y="1918665"/>
            <a:ext cx="3334144" cy="2745722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42708272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With_Bubble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006A6B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526E58-0BEB-374A-B770-DABFEAD249AB}"/>
              </a:ext>
            </a:extLst>
          </p:cNvPr>
          <p:cNvSpPr/>
          <p:nvPr userDrawn="1"/>
        </p:nvSpPr>
        <p:spPr>
          <a:xfrm>
            <a:off x="7260062" y="1936013"/>
            <a:ext cx="3336654" cy="2711031"/>
          </a:xfrm>
          <a:prstGeom prst="ellipse">
            <a:avLst/>
          </a:prstGeom>
          <a:solidFill>
            <a:srgbClr val="006A6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4F3507F-4BCF-9742-A2D7-DE2258D70BC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7271526" y="1918665"/>
            <a:ext cx="3334144" cy="2745722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30653724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_With_Bubble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FAB1C2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526E58-0BEB-374A-B770-DABFEAD249AB}"/>
              </a:ext>
            </a:extLst>
          </p:cNvPr>
          <p:cNvSpPr/>
          <p:nvPr userDrawn="1"/>
        </p:nvSpPr>
        <p:spPr>
          <a:xfrm>
            <a:off x="7260062" y="1936013"/>
            <a:ext cx="3336654" cy="2711031"/>
          </a:xfrm>
          <a:prstGeom prst="ellipse">
            <a:avLst/>
          </a:prstGeom>
          <a:solidFill>
            <a:srgbClr val="B2D33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4F3507F-4BCF-9742-A2D7-DE2258D70BC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7271526" y="1906875"/>
            <a:ext cx="3334144" cy="2745722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39523086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10515600" cy="269297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4D616E">
                    <a:tint val="75000"/>
                  </a:srgbClr>
                </a:solidFill>
              </a:rPr>
              <a:pPr defTabSz="457200">
                <a:defRPr/>
              </a:pPr>
              <a:t>2/16/2024</a:t>
            </a:fld>
            <a:endParaRPr lang="en-US">
              <a:solidFill>
                <a:srgbClr val="4D616E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srgbClr val="4D616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88864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10515600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CE40A8-1588-BB47-8F43-B526C5246A9B}"/>
              </a:ext>
            </a:extLst>
          </p:cNvPr>
          <p:cNvSpPr/>
          <p:nvPr userDrawn="1"/>
        </p:nvSpPr>
        <p:spPr>
          <a:xfrm>
            <a:off x="-2745989" y="-3043939"/>
            <a:ext cx="9600790" cy="7800642"/>
          </a:xfrm>
          <a:prstGeom prst="ellipse">
            <a:avLst/>
          </a:prstGeom>
          <a:solidFill>
            <a:srgbClr val="63BFB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0A4A1A-65E1-9A41-8689-10ACB1C51681}"/>
              </a:ext>
            </a:extLst>
          </p:cNvPr>
          <p:cNvSpPr/>
          <p:nvPr userDrawn="1"/>
        </p:nvSpPr>
        <p:spPr>
          <a:xfrm>
            <a:off x="10336718" y="5398207"/>
            <a:ext cx="2772718" cy="2252833"/>
          </a:xfrm>
          <a:prstGeom prst="ellipse">
            <a:avLst/>
          </a:prstGeom>
          <a:solidFill>
            <a:srgbClr val="63BFB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5360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10515600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CE40A8-1588-BB47-8F43-B526C5246A9B}"/>
              </a:ext>
            </a:extLst>
          </p:cNvPr>
          <p:cNvSpPr/>
          <p:nvPr userDrawn="1"/>
        </p:nvSpPr>
        <p:spPr>
          <a:xfrm>
            <a:off x="-2745989" y="-3033548"/>
            <a:ext cx="9600790" cy="7800642"/>
          </a:xfrm>
          <a:prstGeom prst="ellipse">
            <a:avLst/>
          </a:prstGeom>
          <a:solidFill>
            <a:srgbClr val="006A6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0A4A1A-65E1-9A41-8689-10ACB1C51681}"/>
              </a:ext>
            </a:extLst>
          </p:cNvPr>
          <p:cNvSpPr/>
          <p:nvPr userDrawn="1"/>
        </p:nvSpPr>
        <p:spPr>
          <a:xfrm>
            <a:off x="10336718" y="5398209"/>
            <a:ext cx="2772718" cy="2252833"/>
          </a:xfrm>
          <a:prstGeom prst="ellipse">
            <a:avLst/>
          </a:prstGeom>
          <a:solidFill>
            <a:srgbClr val="006A6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56428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10515600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CE40A8-1588-BB47-8F43-B526C5246A9B}"/>
              </a:ext>
            </a:extLst>
          </p:cNvPr>
          <p:cNvSpPr/>
          <p:nvPr userDrawn="1"/>
        </p:nvSpPr>
        <p:spPr>
          <a:xfrm>
            <a:off x="-2745989" y="-3043939"/>
            <a:ext cx="9600790" cy="7800642"/>
          </a:xfrm>
          <a:prstGeom prst="ellipse">
            <a:avLst/>
          </a:prstGeom>
          <a:solidFill>
            <a:srgbClr val="738A9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0A4A1A-65E1-9A41-8689-10ACB1C51681}"/>
              </a:ext>
            </a:extLst>
          </p:cNvPr>
          <p:cNvSpPr/>
          <p:nvPr userDrawn="1"/>
        </p:nvSpPr>
        <p:spPr>
          <a:xfrm>
            <a:off x="10336718" y="5398207"/>
            <a:ext cx="2772718" cy="2252833"/>
          </a:xfrm>
          <a:prstGeom prst="ellipse">
            <a:avLst/>
          </a:prstGeom>
          <a:solidFill>
            <a:srgbClr val="738A9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26541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10515600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CE40A8-1588-BB47-8F43-B526C5246A9B}"/>
              </a:ext>
            </a:extLst>
          </p:cNvPr>
          <p:cNvSpPr/>
          <p:nvPr userDrawn="1"/>
        </p:nvSpPr>
        <p:spPr>
          <a:xfrm>
            <a:off x="-2745989" y="-3033548"/>
            <a:ext cx="9600790" cy="7800642"/>
          </a:xfrm>
          <a:prstGeom prst="ellipse">
            <a:avLst/>
          </a:prstGeom>
          <a:solidFill>
            <a:srgbClr val="63BFB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0A4A1A-65E1-9A41-8689-10ACB1C51681}"/>
              </a:ext>
            </a:extLst>
          </p:cNvPr>
          <p:cNvSpPr/>
          <p:nvPr userDrawn="1"/>
        </p:nvSpPr>
        <p:spPr>
          <a:xfrm>
            <a:off x="10336718" y="5398207"/>
            <a:ext cx="2772718" cy="2252833"/>
          </a:xfrm>
          <a:prstGeom prst="ellipse">
            <a:avLst/>
          </a:prstGeom>
          <a:solidFill>
            <a:srgbClr val="63BFB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67526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10515600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CE40A8-1588-BB47-8F43-B526C5246A9B}"/>
              </a:ext>
            </a:extLst>
          </p:cNvPr>
          <p:cNvSpPr/>
          <p:nvPr userDrawn="1"/>
        </p:nvSpPr>
        <p:spPr>
          <a:xfrm>
            <a:off x="-2745989" y="-3043939"/>
            <a:ext cx="9600790" cy="7800642"/>
          </a:xfrm>
          <a:prstGeom prst="ellipse">
            <a:avLst/>
          </a:prstGeom>
          <a:solidFill>
            <a:srgbClr val="63BFB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0A4A1A-65E1-9A41-8689-10ACB1C51681}"/>
              </a:ext>
            </a:extLst>
          </p:cNvPr>
          <p:cNvSpPr/>
          <p:nvPr userDrawn="1"/>
        </p:nvSpPr>
        <p:spPr>
          <a:xfrm>
            <a:off x="10336718" y="5398207"/>
            <a:ext cx="2772718" cy="2252833"/>
          </a:xfrm>
          <a:prstGeom prst="ellipse">
            <a:avLst/>
          </a:prstGeom>
          <a:solidFill>
            <a:srgbClr val="63BFB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52965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7C6D26-C82C-B242-82B1-6F06C131C6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34869" y="1328675"/>
            <a:ext cx="9557506" cy="7767689"/>
          </a:xfrm>
          <a:prstGeom prst="ellipse">
            <a:avLst/>
          </a:prstGeom>
          <a:solidFill>
            <a:srgbClr val="006A6B">
              <a:alpha val="11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5627077" cy="269297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srgbClr val="4D616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31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9522" y="17748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787BA-6969-F041-AD0D-212986EA86F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321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Image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7C6D26-C82C-B242-82B1-6F06C131C6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34869" y="1328675"/>
            <a:ext cx="9557506" cy="7767689"/>
          </a:xfrm>
          <a:prstGeom prst="ellipse">
            <a:avLst/>
          </a:prstGeom>
          <a:solidFill>
            <a:srgbClr val="63BFB5">
              <a:alpha val="11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5627077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76213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Image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7C6D26-C82C-B242-82B1-6F06C131C6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34869" y="1328675"/>
            <a:ext cx="9557506" cy="7767689"/>
          </a:xfrm>
          <a:prstGeom prst="ellipse">
            <a:avLst/>
          </a:prstGeom>
          <a:solidFill>
            <a:srgbClr val="006A6B">
              <a:alpha val="11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5627077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2896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Image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7C6D26-C82C-B242-82B1-6F06C131C6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34869" y="1328675"/>
            <a:ext cx="9557506" cy="7767689"/>
          </a:xfrm>
          <a:prstGeom prst="ellipse">
            <a:avLst/>
          </a:prstGeom>
          <a:solidFill>
            <a:srgbClr val="738A93">
              <a:alpha val="11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5627077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1110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_Image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7C6D26-C82C-B242-82B1-6F06C131C6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34869" y="1328675"/>
            <a:ext cx="9557506" cy="7767689"/>
          </a:xfrm>
          <a:prstGeom prst="ellipse">
            <a:avLst/>
          </a:prstGeom>
          <a:solidFill>
            <a:srgbClr val="006A6B">
              <a:alpha val="11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5627077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542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_Image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7C6D26-C82C-B242-82B1-6F06C131C6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34869" y="1328675"/>
            <a:ext cx="9557506" cy="7767689"/>
          </a:xfrm>
          <a:prstGeom prst="ellipse">
            <a:avLst/>
          </a:prstGeom>
          <a:solidFill>
            <a:srgbClr val="006A6B">
              <a:alpha val="11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5627077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3242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_Dest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C7187E5-5FBF-1D49-8913-86C5CC2739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0060" y="1275351"/>
            <a:ext cx="4114800" cy="3344228"/>
          </a:xfrm>
          <a:prstGeom prst="ellipse">
            <a:avLst/>
          </a:prstGeom>
          <a:solidFill>
            <a:srgbClr val="63BFB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STUDENT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41477" y="1792538"/>
            <a:ext cx="5181600" cy="198835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UTC Studies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4D616E">
                    <a:tint val="75000"/>
                  </a:srgbClr>
                </a:solidFill>
              </a:rPr>
              <a:pPr defTabSz="457200">
                <a:defRPr/>
              </a:pPr>
              <a:t>2/16/2024</a:t>
            </a:fld>
            <a:endParaRPr lang="en-US">
              <a:solidFill>
                <a:srgbClr val="4D616E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en-US">
              <a:solidFill>
                <a:srgbClr val="4D616E">
                  <a:tint val="75000"/>
                </a:srgb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7F5829-CB8A-6B40-8768-3187F8581AC5}"/>
              </a:ext>
            </a:extLst>
          </p:cNvPr>
          <p:cNvSpPr/>
          <p:nvPr userDrawn="1"/>
        </p:nvSpPr>
        <p:spPr>
          <a:xfrm>
            <a:off x="3118767" y="4193203"/>
            <a:ext cx="2532185" cy="2057400"/>
          </a:xfrm>
          <a:prstGeom prst="ellipse">
            <a:avLst/>
          </a:prstGeom>
          <a:noFill/>
          <a:ln w="15875">
            <a:solidFill>
              <a:srgbClr val="63B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67BD741-E8E6-0B4C-8D27-D605BE65D0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3118769" y="4195284"/>
            <a:ext cx="2544688" cy="2045860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rgbClr val="006A6B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Student Destination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1368D8-9CED-7D43-9361-6C1E6EA8E1C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41477" y="4171146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63BFB5"/>
                </a:solidFill>
              </a:defRPr>
            </a:lvl1pPr>
          </a:lstStyle>
          <a:p>
            <a:pPr lvl="0"/>
            <a:r>
              <a:rPr lang="en-GB" dirty="0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97944746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udent_Destination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C7187E5-5FBF-1D49-8913-86C5CC2739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0060" y="1275351"/>
            <a:ext cx="4114800" cy="3344228"/>
          </a:xfrm>
          <a:prstGeom prst="ellipse">
            <a:avLst/>
          </a:prstGeom>
          <a:solidFill>
            <a:srgbClr val="006A6B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STUDENT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41477" y="1792538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63BFB5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UTC Studies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7F5829-CB8A-6B40-8768-3187F8581AC5}"/>
              </a:ext>
            </a:extLst>
          </p:cNvPr>
          <p:cNvSpPr/>
          <p:nvPr userDrawn="1"/>
        </p:nvSpPr>
        <p:spPr>
          <a:xfrm>
            <a:off x="3118767" y="4193203"/>
            <a:ext cx="2532185" cy="2057400"/>
          </a:xfrm>
          <a:prstGeom prst="ellipse">
            <a:avLst/>
          </a:prstGeom>
          <a:noFill/>
          <a:ln w="15875">
            <a:solidFill>
              <a:srgbClr val="63B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67BD741-E8E6-0B4C-8D27-D605BE65D0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3112516" y="4198972"/>
            <a:ext cx="2544688" cy="2045860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Student Destination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1368D8-9CED-7D43-9361-6C1E6EA8E1C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41477" y="4171146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F9ED32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39968460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udent_Destination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C7187E5-5FBF-1D49-8913-86C5CC2739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0060" y="1275351"/>
            <a:ext cx="4114800" cy="3344228"/>
          </a:xfrm>
          <a:prstGeom prst="ellipse">
            <a:avLst/>
          </a:prstGeom>
          <a:solidFill>
            <a:srgbClr val="006A6B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STUDENT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41477" y="1792538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F9ED32"/>
                </a:solidFill>
              </a:defRPr>
            </a:lvl1pPr>
            <a:lvl2pPr>
              <a:buClr>
                <a:srgbClr val="52637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2637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52637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52637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UTC Studies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7F5829-CB8A-6B40-8768-3187F8581AC5}"/>
              </a:ext>
            </a:extLst>
          </p:cNvPr>
          <p:cNvSpPr/>
          <p:nvPr userDrawn="1"/>
        </p:nvSpPr>
        <p:spPr>
          <a:xfrm>
            <a:off x="3118767" y="4193203"/>
            <a:ext cx="2532185" cy="2057400"/>
          </a:xfrm>
          <a:prstGeom prst="ellipse">
            <a:avLst/>
          </a:prstGeom>
          <a:noFill/>
          <a:ln w="15875">
            <a:solidFill>
              <a:srgbClr val="F9E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67BD741-E8E6-0B4C-8D27-D605BE65D0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3112515" y="4195285"/>
            <a:ext cx="2544688" cy="2045860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Student Destination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1368D8-9CED-7D43-9361-6C1E6EA8E1C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41477" y="4171146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526371"/>
                </a:solidFill>
              </a:defRPr>
            </a:lvl1pPr>
            <a:lvl2pPr>
              <a:buClr>
                <a:srgbClr val="52637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2637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52637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52637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23854640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udent_Destination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C7187E5-5FBF-1D49-8913-86C5CC2739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0060" y="1275351"/>
            <a:ext cx="4114800" cy="3344228"/>
          </a:xfrm>
          <a:prstGeom prst="ellipse">
            <a:avLst/>
          </a:prstGeom>
          <a:solidFill>
            <a:srgbClr val="B2D336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STUDENT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41477" y="1792538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63BFB5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UTC Studies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7F5829-CB8A-6B40-8768-3187F8581AC5}"/>
              </a:ext>
            </a:extLst>
          </p:cNvPr>
          <p:cNvSpPr/>
          <p:nvPr userDrawn="1"/>
        </p:nvSpPr>
        <p:spPr>
          <a:xfrm>
            <a:off x="3118767" y="4193203"/>
            <a:ext cx="2532185" cy="2057400"/>
          </a:xfrm>
          <a:prstGeom prst="ellipse">
            <a:avLst/>
          </a:prstGeom>
          <a:noFill/>
          <a:ln w="15875">
            <a:solidFill>
              <a:srgbClr val="63B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67BD741-E8E6-0B4C-8D27-D605BE65D0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3112514" y="4195284"/>
            <a:ext cx="2544688" cy="2045860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Student Destination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1368D8-9CED-7D43-9361-6C1E6EA8E1C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41477" y="4171146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B2D336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291661004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udent_Destination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C7187E5-5FBF-1D49-8913-86C5CC2739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0060" y="1275351"/>
            <a:ext cx="4114800" cy="3344228"/>
          </a:xfrm>
          <a:prstGeom prst="ellipse">
            <a:avLst/>
          </a:prstGeom>
          <a:solidFill>
            <a:srgbClr val="006A6B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STUDENT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41477" y="1792538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006A6B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UTC Studies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7F5829-CB8A-6B40-8768-3187F8581AC5}"/>
              </a:ext>
            </a:extLst>
          </p:cNvPr>
          <p:cNvSpPr/>
          <p:nvPr userDrawn="1"/>
        </p:nvSpPr>
        <p:spPr>
          <a:xfrm>
            <a:off x="3118767" y="4193203"/>
            <a:ext cx="2532185" cy="2057400"/>
          </a:xfrm>
          <a:prstGeom prst="ellipse">
            <a:avLst/>
          </a:prstGeom>
          <a:noFill/>
          <a:ln w="15875">
            <a:solidFill>
              <a:srgbClr val="006A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67BD741-E8E6-0B4C-8D27-D605BE65D0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3112515" y="4195283"/>
            <a:ext cx="2544688" cy="2045860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Student Destination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1368D8-9CED-7D43-9361-6C1E6EA8E1C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41477" y="4171146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F9ED32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1022906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9522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9734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udent_Destination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C7187E5-5FBF-1D49-8913-86C5CC2739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0060" y="1275351"/>
            <a:ext cx="4114800" cy="3344228"/>
          </a:xfrm>
          <a:prstGeom prst="ellipse">
            <a:avLst/>
          </a:prstGeom>
          <a:solidFill>
            <a:srgbClr val="FAB1C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STUDENT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41477" y="1792538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FAB1C2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UTC Studies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FFFFFF"/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7F5829-CB8A-6B40-8768-3187F8581AC5}"/>
              </a:ext>
            </a:extLst>
          </p:cNvPr>
          <p:cNvSpPr/>
          <p:nvPr userDrawn="1"/>
        </p:nvSpPr>
        <p:spPr>
          <a:xfrm>
            <a:off x="3118767" y="4193203"/>
            <a:ext cx="2532185" cy="2057400"/>
          </a:xfrm>
          <a:prstGeom prst="ellipse">
            <a:avLst/>
          </a:prstGeom>
          <a:noFill/>
          <a:ln w="15875">
            <a:solidFill>
              <a:srgbClr val="B2D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67BD741-E8E6-0B4C-8D27-D605BE65D0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3112514" y="4195285"/>
            <a:ext cx="2544688" cy="2045860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Student destination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1368D8-9CED-7D43-9361-6C1E6EA8E1C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41477" y="4171146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FAB1C2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17415996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6"/>
            <a:ext cx="5181600" cy="3416935"/>
          </a:xfrm>
        </p:spPr>
        <p:txBody>
          <a:bodyPr/>
          <a:lstStyle>
            <a:lvl1pPr marL="0" indent="0">
              <a:buClr>
                <a:srgbClr val="F9ED32"/>
              </a:buClr>
              <a:buNone/>
              <a:defRPr>
                <a:solidFill>
                  <a:srgbClr val="63BFB5"/>
                </a:solidFill>
              </a:defRPr>
            </a:lvl1pPr>
            <a:lvl2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2pPr>
            <a:lvl3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3pPr>
            <a:lvl4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4pPr>
            <a:lvl5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478952A-BE4F-1D46-9743-C80C8E9F9871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541477" y="1808160"/>
            <a:ext cx="5181600" cy="2032320"/>
          </a:xfrm>
        </p:spPr>
        <p:txBody>
          <a:bodyPr/>
          <a:lstStyle>
            <a:lvl1pPr marL="0" indent="0">
              <a:buClr>
                <a:srgbClr val="F9ED32"/>
              </a:buClr>
              <a:buNone/>
              <a:defRPr>
                <a:solidFill>
                  <a:srgbClr val="63BFB5"/>
                </a:solidFill>
              </a:defRPr>
            </a:lvl1pPr>
            <a:lvl2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2pPr>
            <a:lvl3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3pPr>
            <a:lvl4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4pPr>
            <a:lvl5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668F25-9532-C84D-9E5B-6AB45E4D03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15630" y="6101009"/>
            <a:ext cx="2232176" cy="326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6416D3-D7C6-574E-AE3F-9A3A676E64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712" y="5920741"/>
            <a:ext cx="1812622" cy="6865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5291FB-BBEC-EE4B-99FF-19900EB9E5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4676" y="6029680"/>
            <a:ext cx="2015088" cy="468706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2AA97452-E96B-3343-AF3F-F6B19F2C7868}"/>
              </a:ext>
            </a:extLst>
          </p:cNvPr>
          <p:cNvSpPr txBox="1">
            <a:spLocks/>
          </p:cNvSpPr>
          <p:nvPr userDrawn="1"/>
        </p:nvSpPr>
        <p:spPr>
          <a:xfrm>
            <a:off x="468923" y="5405553"/>
            <a:ext cx="9144000" cy="3861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3BFB5"/>
              </a:buClr>
              <a:buFont typeface="Arial" panose="020B0604020202020204" pitchFamily="34" charset="0"/>
              <a:buNone/>
              <a:defRPr sz="2400" b="0" i="0" kern="1200">
                <a:solidFill>
                  <a:srgbClr val="63BFB5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20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3BFB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Founding members of UTC South Durham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B8376A-E193-5744-A3C1-0430248355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39524" y="3920374"/>
            <a:ext cx="2552315" cy="419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9EE403-985E-4F40-9C79-B4B53B0BF70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26253" y="5803294"/>
            <a:ext cx="909045" cy="7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3160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21628769-1631-4CF4-9859-EE302E6D605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742950"/>
              <a:t>16/02/2024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6FB3C716-6496-4F2E-A9D0-A9EE40D59F5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55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526371"/>
              </a:buClr>
              <a:defRPr>
                <a:solidFill>
                  <a:srgbClr val="F9ED32"/>
                </a:solidFill>
              </a:defRPr>
            </a:lvl1pPr>
            <a:lvl2pPr>
              <a:buClr>
                <a:srgbClr val="52637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2637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52637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52637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9522" y="1774825"/>
            <a:ext cx="5181600" cy="4351338"/>
          </a:xfrm>
        </p:spPr>
        <p:txBody>
          <a:bodyPr/>
          <a:lstStyle>
            <a:lvl1pPr>
              <a:buClr>
                <a:srgbClr val="526371"/>
              </a:buClr>
              <a:defRPr>
                <a:solidFill>
                  <a:srgbClr val="F9ED32"/>
                </a:solidFill>
              </a:defRPr>
            </a:lvl1pPr>
            <a:lvl2pPr>
              <a:buClr>
                <a:srgbClr val="52637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2637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52637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52637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851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9522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811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006A6B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9522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006A6B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74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FAB1C2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9522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FAB1C2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59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1"/>
            <a:ext cx="10515600" cy="2397579"/>
          </a:xfrm>
        </p:spPr>
        <p:txBody>
          <a:bodyPr anchor="t" anchorCtr="0">
            <a:normAutofit/>
          </a:bodyPr>
          <a:lstStyle>
            <a:lvl1pPr>
              <a:defRPr sz="5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924" y="33306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6A6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787BA-6969-F041-AD0D-212986EA86F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2637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285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7B8139D-AAB5-AD45-AC51-69C63CE69F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774825"/>
            <a:ext cx="8120256" cy="6599590"/>
          </a:xfrm>
          <a:prstGeom prst="ellipse">
            <a:avLst/>
          </a:prstGeom>
          <a:solidFill>
            <a:srgbClr val="006A6B">
              <a:alpha val="11000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82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_With_Image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BDD4A9F-65B8-5B43-AAA0-210CA14B9E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774825"/>
            <a:ext cx="8120256" cy="6599590"/>
          </a:xfrm>
          <a:prstGeom prst="ellipse">
            <a:avLst/>
          </a:prstGeom>
          <a:solidFill>
            <a:schemeClr val="bg1">
              <a:alpha val="11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509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_With_Image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BDD4A9F-65B8-5B43-AAA0-210CA14B9E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774825"/>
            <a:ext cx="8120256" cy="6599590"/>
          </a:xfrm>
          <a:prstGeom prst="ellipse">
            <a:avLst/>
          </a:prstGeom>
          <a:solidFill>
            <a:schemeClr val="bg1">
              <a:alpha val="11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526371"/>
              </a:buClr>
              <a:defRPr>
                <a:solidFill>
                  <a:srgbClr val="F9ED32"/>
                </a:solidFill>
              </a:defRPr>
            </a:lvl1pPr>
            <a:lvl2pPr>
              <a:buClr>
                <a:srgbClr val="52637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2637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52637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52637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778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_With_Image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BDD4A9F-65B8-5B43-AAA0-210CA14B9E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774825"/>
            <a:ext cx="8120256" cy="6599590"/>
          </a:xfrm>
          <a:prstGeom prst="ellipse">
            <a:avLst/>
          </a:prstGeom>
          <a:solidFill>
            <a:schemeClr val="bg1">
              <a:alpha val="11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696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_With_Image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BDD4A9F-65B8-5B43-AAA0-210CA14B9E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774825"/>
            <a:ext cx="8120256" cy="6599590"/>
          </a:xfrm>
          <a:prstGeom prst="ellipse">
            <a:avLst/>
          </a:prstGeom>
          <a:solidFill>
            <a:schemeClr val="bg1">
              <a:alpha val="11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006A6B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6920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_With_Image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BDD4A9F-65B8-5B43-AAA0-210CA14B9E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774825"/>
            <a:ext cx="8120256" cy="6599590"/>
          </a:xfrm>
          <a:prstGeom prst="ellipse">
            <a:avLst/>
          </a:prstGeom>
          <a:solidFill>
            <a:schemeClr val="bg1">
              <a:alpha val="11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F9ED32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6751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With_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38A93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526E58-0BEB-374A-B770-DABFEAD249AB}"/>
              </a:ext>
            </a:extLst>
          </p:cNvPr>
          <p:cNvSpPr/>
          <p:nvPr userDrawn="1"/>
        </p:nvSpPr>
        <p:spPr>
          <a:xfrm>
            <a:off x="7260062" y="1936013"/>
            <a:ext cx="3336654" cy="2711031"/>
          </a:xfrm>
          <a:prstGeom prst="ellipse">
            <a:avLst/>
          </a:prstGeom>
          <a:solidFill>
            <a:srgbClr val="63BFB5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4F3507F-4BCF-9742-A2D7-DE2258D70BC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7271525" y="1906876"/>
            <a:ext cx="3334144" cy="2745722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1540768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With_Bubble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526E58-0BEB-374A-B770-DABFEAD249AB}"/>
              </a:ext>
            </a:extLst>
          </p:cNvPr>
          <p:cNvSpPr/>
          <p:nvPr userDrawn="1"/>
        </p:nvSpPr>
        <p:spPr>
          <a:xfrm>
            <a:off x="7260062" y="1936013"/>
            <a:ext cx="3336654" cy="2711031"/>
          </a:xfrm>
          <a:prstGeom prst="ellipse">
            <a:avLst/>
          </a:prstGeom>
          <a:solidFill>
            <a:srgbClr val="63BFB5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4F3507F-4BCF-9742-A2D7-DE2258D70BC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7271527" y="1918667"/>
            <a:ext cx="3334144" cy="2745722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36182874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_With_Bubble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526371"/>
              </a:buClr>
              <a:defRPr>
                <a:solidFill>
                  <a:srgbClr val="F9ED32"/>
                </a:solidFill>
              </a:defRPr>
            </a:lvl1pPr>
            <a:lvl2pPr>
              <a:buClr>
                <a:srgbClr val="52637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2637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52637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52637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526E58-0BEB-374A-B770-DABFEAD249AB}"/>
              </a:ext>
            </a:extLst>
          </p:cNvPr>
          <p:cNvSpPr/>
          <p:nvPr userDrawn="1"/>
        </p:nvSpPr>
        <p:spPr>
          <a:xfrm>
            <a:off x="7260062" y="1936013"/>
            <a:ext cx="3336654" cy="2711031"/>
          </a:xfrm>
          <a:prstGeom prst="ellipse">
            <a:avLst/>
          </a:prstGeom>
          <a:solidFill>
            <a:srgbClr val="F9ED3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4F3507F-4BCF-9742-A2D7-DE2258D70BC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7271526" y="1918667"/>
            <a:ext cx="3334144" cy="2745722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rgbClr val="006A6B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3437832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_With_Bubble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526E58-0BEB-374A-B770-DABFEAD249AB}"/>
              </a:ext>
            </a:extLst>
          </p:cNvPr>
          <p:cNvSpPr/>
          <p:nvPr userDrawn="1"/>
        </p:nvSpPr>
        <p:spPr>
          <a:xfrm>
            <a:off x="7260062" y="1936013"/>
            <a:ext cx="3336654" cy="2711031"/>
          </a:xfrm>
          <a:prstGeom prst="ellipse">
            <a:avLst/>
          </a:prstGeom>
          <a:solidFill>
            <a:srgbClr val="B2D33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4F3507F-4BCF-9742-A2D7-DE2258D70BC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7271526" y="1918665"/>
            <a:ext cx="3334144" cy="2745722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2987257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2C3E9E7-9EE8-2142-A5AE-D404CD25BD6F}"/>
              </a:ext>
            </a:extLst>
          </p:cNvPr>
          <p:cNvSpPr/>
          <p:nvPr userDrawn="1"/>
        </p:nvSpPr>
        <p:spPr>
          <a:xfrm>
            <a:off x="6422204" y="2359611"/>
            <a:ext cx="7654347" cy="6219157"/>
          </a:xfrm>
          <a:prstGeom prst="ellipse">
            <a:avLst/>
          </a:prstGeom>
          <a:solidFill>
            <a:srgbClr val="63BFB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9ED3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1"/>
            <a:ext cx="10515600" cy="2397579"/>
          </a:xfrm>
        </p:spPr>
        <p:txBody>
          <a:bodyPr anchor="t" anchorCtr="0">
            <a:noAutofit/>
          </a:bodyPr>
          <a:lstStyle>
            <a:lvl1pPr>
              <a:defRPr sz="5400"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924" y="33306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63BFB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0199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With_Bubble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006A6B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526E58-0BEB-374A-B770-DABFEAD249AB}"/>
              </a:ext>
            </a:extLst>
          </p:cNvPr>
          <p:cNvSpPr/>
          <p:nvPr userDrawn="1"/>
        </p:nvSpPr>
        <p:spPr>
          <a:xfrm>
            <a:off x="7260062" y="1936013"/>
            <a:ext cx="3336654" cy="2711031"/>
          </a:xfrm>
          <a:prstGeom prst="ellipse">
            <a:avLst/>
          </a:prstGeom>
          <a:solidFill>
            <a:srgbClr val="006A6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4F3507F-4BCF-9742-A2D7-DE2258D70BC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7271526" y="1918665"/>
            <a:ext cx="3334144" cy="2745722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38384699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_With_Bubble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FAB1C2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526E58-0BEB-374A-B770-DABFEAD249AB}"/>
              </a:ext>
            </a:extLst>
          </p:cNvPr>
          <p:cNvSpPr/>
          <p:nvPr userDrawn="1"/>
        </p:nvSpPr>
        <p:spPr>
          <a:xfrm>
            <a:off x="7260062" y="1936013"/>
            <a:ext cx="3336654" cy="2711031"/>
          </a:xfrm>
          <a:prstGeom prst="ellipse">
            <a:avLst/>
          </a:prstGeom>
          <a:solidFill>
            <a:srgbClr val="B2D33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4F3507F-4BCF-9742-A2D7-DE2258D70BC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7271526" y="1906875"/>
            <a:ext cx="3334144" cy="2745722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1873540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10515600" cy="269297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787BA-6969-F041-AD0D-212986EA86F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987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10515600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CE40A8-1588-BB47-8F43-B526C5246A9B}"/>
              </a:ext>
            </a:extLst>
          </p:cNvPr>
          <p:cNvSpPr/>
          <p:nvPr userDrawn="1"/>
        </p:nvSpPr>
        <p:spPr>
          <a:xfrm>
            <a:off x="-2745989" y="-3043939"/>
            <a:ext cx="9600790" cy="7800642"/>
          </a:xfrm>
          <a:prstGeom prst="ellipse">
            <a:avLst/>
          </a:prstGeom>
          <a:solidFill>
            <a:srgbClr val="63BFB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0A4A1A-65E1-9A41-8689-10ACB1C51681}"/>
              </a:ext>
            </a:extLst>
          </p:cNvPr>
          <p:cNvSpPr/>
          <p:nvPr userDrawn="1"/>
        </p:nvSpPr>
        <p:spPr>
          <a:xfrm>
            <a:off x="10336718" y="5398207"/>
            <a:ext cx="2772718" cy="2252833"/>
          </a:xfrm>
          <a:prstGeom prst="ellipse">
            <a:avLst/>
          </a:prstGeom>
          <a:solidFill>
            <a:srgbClr val="63BFB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16631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10515600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CE40A8-1588-BB47-8F43-B526C5246A9B}"/>
              </a:ext>
            </a:extLst>
          </p:cNvPr>
          <p:cNvSpPr/>
          <p:nvPr userDrawn="1"/>
        </p:nvSpPr>
        <p:spPr>
          <a:xfrm>
            <a:off x="-2745989" y="-3033548"/>
            <a:ext cx="9600790" cy="7800642"/>
          </a:xfrm>
          <a:prstGeom prst="ellipse">
            <a:avLst/>
          </a:prstGeom>
          <a:solidFill>
            <a:srgbClr val="006A6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0A4A1A-65E1-9A41-8689-10ACB1C51681}"/>
              </a:ext>
            </a:extLst>
          </p:cNvPr>
          <p:cNvSpPr/>
          <p:nvPr userDrawn="1"/>
        </p:nvSpPr>
        <p:spPr>
          <a:xfrm>
            <a:off x="10336718" y="5398209"/>
            <a:ext cx="2772718" cy="2252833"/>
          </a:xfrm>
          <a:prstGeom prst="ellipse">
            <a:avLst/>
          </a:prstGeom>
          <a:solidFill>
            <a:srgbClr val="006A6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56637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10515600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CE40A8-1588-BB47-8F43-B526C5246A9B}"/>
              </a:ext>
            </a:extLst>
          </p:cNvPr>
          <p:cNvSpPr/>
          <p:nvPr userDrawn="1"/>
        </p:nvSpPr>
        <p:spPr>
          <a:xfrm>
            <a:off x="-2745989" y="-3043939"/>
            <a:ext cx="9600790" cy="7800642"/>
          </a:xfrm>
          <a:prstGeom prst="ellipse">
            <a:avLst/>
          </a:prstGeom>
          <a:solidFill>
            <a:srgbClr val="738A9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0A4A1A-65E1-9A41-8689-10ACB1C51681}"/>
              </a:ext>
            </a:extLst>
          </p:cNvPr>
          <p:cNvSpPr/>
          <p:nvPr userDrawn="1"/>
        </p:nvSpPr>
        <p:spPr>
          <a:xfrm>
            <a:off x="10336718" y="5398207"/>
            <a:ext cx="2772718" cy="2252833"/>
          </a:xfrm>
          <a:prstGeom prst="ellipse">
            <a:avLst/>
          </a:prstGeom>
          <a:solidFill>
            <a:srgbClr val="738A9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500437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10515600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CE40A8-1588-BB47-8F43-B526C5246A9B}"/>
              </a:ext>
            </a:extLst>
          </p:cNvPr>
          <p:cNvSpPr/>
          <p:nvPr userDrawn="1"/>
        </p:nvSpPr>
        <p:spPr>
          <a:xfrm>
            <a:off x="-2745989" y="-3033548"/>
            <a:ext cx="9600790" cy="7800642"/>
          </a:xfrm>
          <a:prstGeom prst="ellipse">
            <a:avLst/>
          </a:prstGeom>
          <a:solidFill>
            <a:srgbClr val="63BFB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0A4A1A-65E1-9A41-8689-10ACB1C51681}"/>
              </a:ext>
            </a:extLst>
          </p:cNvPr>
          <p:cNvSpPr/>
          <p:nvPr userDrawn="1"/>
        </p:nvSpPr>
        <p:spPr>
          <a:xfrm>
            <a:off x="10336718" y="5398207"/>
            <a:ext cx="2772718" cy="2252833"/>
          </a:xfrm>
          <a:prstGeom prst="ellipse">
            <a:avLst/>
          </a:prstGeom>
          <a:solidFill>
            <a:srgbClr val="63BFB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079611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10515600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CE40A8-1588-BB47-8F43-B526C5246A9B}"/>
              </a:ext>
            </a:extLst>
          </p:cNvPr>
          <p:cNvSpPr/>
          <p:nvPr userDrawn="1"/>
        </p:nvSpPr>
        <p:spPr>
          <a:xfrm>
            <a:off x="-2745989" y="-3043939"/>
            <a:ext cx="9600790" cy="7800642"/>
          </a:xfrm>
          <a:prstGeom prst="ellipse">
            <a:avLst/>
          </a:prstGeom>
          <a:solidFill>
            <a:srgbClr val="63BFB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0A4A1A-65E1-9A41-8689-10ACB1C51681}"/>
              </a:ext>
            </a:extLst>
          </p:cNvPr>
          <p:cNvSpPr/>
          <p:nvPr userDrawn="1"/>
        </p:nvSpPr>
        <p:spPr>
          <a:xfrm>
            <a:off x="10336718" y="5398207"/>
            <a:ext cx="2772718" cy="2252833"/>
          </a:xfrm>
          <a:prstGeom prst="ellipse">
            <a:avLst/>
          </a:prstGeom>
          <a:solidFill>
            <a:srgbClr val="63BFB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458191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7C6D26-C82C-B242-82B1-6F06C131C6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34869" y="1328675"/>
            <a:ext cx="9557506" cy="7767689"/>
          </a:xfrm>
          <a:prstGeom prst="ellipse">
            <a:avLst/>
          </a:prstGeom>
          <a:solidFill>
            <a:srgbClr val="006A6B">
              <a:alpha val="11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5627077" cy="269297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853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Image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7C6D26-C82C-B242-82B1-6F06C131C6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34869" y="1328675"/>
            <a:ext cx="9557506" cy="7767689"/>
          </a:xfrm>
          <a:prstGeom prst="ellipse">
            <a:avLst/>
          </a:prstGeom>
          <a:solidFill>
            <a:srgbClr val="63BFB5">
              <a:alpha val="11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5627077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857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2C3E9E7-9EE8-2142-A5AE-D404CD25BD6F}"/>
              </a:ext>
            </a:extLst>
          </p:cNvPr>
          <p:cNvSpPr/>
          <p:nvPr userDrawn="1"/>
        </p:nvSpPr>
        <p:spPr>
          <a:xfrm>
            <a:off x="6422204" y="2359611"/>
            <a:ext cx="7654347" cy="6219157"/>
          </a:xfrm>
          <a:prstGeom prst="ellipse">
            <a:avLst/>
          </a:prstGeom>
          <a:solidFill>
            <a:srgbClr val="006A6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1"/>
            <a:ext cx="10515600" cy="2397579"/>
          </a:xfrm>
        </p:spPr>
        <p:txBody>
          <a:bodyPr anchor="t" anchorCtr="0"/>
          <a:lstStyle>
            <a:lvl1pPr>
              <a:defRPr sz="5400"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924" y="33306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9ED3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010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Image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7C6D26-C82C-B242-82B1-6F06C131C6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34869" y="1328675"/>
            <a:ext cx="9557506" cy="7767689"/>
          </a:xfrm>
          <a:prstGeom prst="ellipse">
            <a:avLst/>
          </a:prstGeom>
          <a:solidFill>
            <a:srgbClr val="006A6B">
              <a:alpha val="11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5627077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64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Image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7C6D26-C82C-B242-82B1-6F06C131C6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34869" y="1328675"/>
            <a:ext cx="9557506" cy="7767689"/>
          </a:xfrm>
          <a:prstGeom prst="ellipse">
            <a:avLst/>
          </a:prstGeom>
          <a:solidFill>
            <a:srgbClr val="738A93">
              <a:alpha val="11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5627077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117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_Image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7C6D26-C82C-B242-82B1-6F06C131C6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34869" y="1328675"/>
            <a:ext cx="9557506" cy="7767689"/>
          </a:xfrm>
          <a:prstGeom prst="ellipse">
            <a:avLst/>
          </a:prstGeom>
          <a:solidFill>
            <a:srgbClr val="006A6B">
              <a:alpha val="11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5627077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9343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_Image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7C6D26-C82C-B242-82B1-6F06C131C6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34869" y="1328675"/>
            <a:ext cx="9557506" cy="7767689"/>
          </a:xfrm>
          <a:prstGeom prst="ellipse">
            <a:avLst/>
          </a:prstGeom>
          <a:solidFill>
            <a:srgbClr val="006A6B">
              <a:alpha val="11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5627077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5496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_Dest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C7187E5-5FBF-1D49-8913-86C5CC2739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0060" y="1275351"/>
            <a:ext cx="4114800" cy="3344228"/>
          </a:xfrm>
          <a:prstGeom prst="ellipse">
            <a:avLst/>
          </a:prstGeom>
          <a:solidFill>
            <a:srgbClr val="63BFB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STUDENT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41477" y="1792538"/>
            <a:ext cx="5181600" cy="198835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UTC Studies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787BA-6969-F041-AD0D-212986EA86F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7F5829-CB8A-6B40-8768-3187F8581AC5}"/>
              </a:ext>
            </a:extLst>
          </p:cNvPr>
          <p:cNvSpPr/>
          <p:nvPr userDrawn="1"/>
        </p:nvSpPr>
        <p:spPr>
          <a:xfrm>
            <a:off x="3118767" y="4193203"/>
            <a:ext cx="2532185" cy="2057400"/>
          </a:xfrm>
          <a:prstGeom prst="ellipse">
            <a:avLst/>
          </a:prstGeom>
          <a:noFill/>
          <a:ln w="15875">
            <a:solidFill>
              <a:srgbClr val="63B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67BD741-E8E6-0B4C-8D27-D605BE65D0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3118769" y="4195284"/>
            <a:ext cx="2544688" cy="2045860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rgbClr val="006A6B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Student Destination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1368D8-9CED-7D43-9361-6C1E6EA8E1C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41477" y="4171146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63BFB5"/>
                </a:solidFill>
              </a:defRPr>
            </a:lvl1pPr>
          </a:lstStyle>
          <a:p>
            <a:pPr lvl="0"/>
            <a:r>
              <a:rPr lang="en-GB" dirty="0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41098665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udent_Destination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C7187E5-5FBF-1D49-8913-86C5CC2739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0060" y="1275351"/>
            <a:ext cx="4114800" cy="3344228"/>
          </a:xfrm>
          <a:prstGeom prst="ellipse">
            <a:avLst/>
          </a:prstGeom>
          <a:solidFill>
            <a:srgbClr val="006A6B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STUDENT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41477" y="1792538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63BFB5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UTC Studies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7F5829-CB8A-6B40-8768-3187F8581AC5}"/>
              </a:ext>
            </a:extLst>
          </p:cNvPr>
          <p:cNvSpPr/>
          <p:nvPr userDrawn="1"/>
        </p:nvSpPr>
        <p:spPr>
          <a:xfrm>
            <a:off x="3118767" y="4193203"/>
            <a:ext cx="2532185" cy="2057400"/>
          </a:xfrm>
          <a:prstGeom prst="ellipse">
            <a:avLst/>
          </a:prstGeom>
          <a:noFill/>
          <a:ln w="15875">
            <a:solidFill>
              <a:srgbClr val="63B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67BD741-E8E6-0B4C-8D27-D605BE65D0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3112516" y="4198972"/>
            <a:ext cx="2544688" cy="2045860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Student Destination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1368D8-9CED-7D43-9361-6C1E6EA8E1C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41477" y="4171146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F9ED32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25488177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udent_Destination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C7187E5-5FBF-1D49-8913-86C5CC2739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0060" y="1275351"/>
            <a:ext cx="4114800" cy="3344228"/>
          </a:xfrm>
          <a:prstGeom prst="ellipse">
            <a:avLst/>
          </a:prstGeom>
          <a:solidFill>
            <a:srgbClr val="006A6B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STUDENT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41477" y="1792538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F9ED32"/>
                </a:solidFill>
              </a:defRPr>
            </a:lvl1pPr>
            <a:lvl2pPr>
              <a:buClr>
                <a:srgbClr val="52637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2637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52637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52637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UTC Studies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7F5829-CB8A-6B40-8768-3187F8581AC5}"/>
              </a:ext>
            </a:extLst>
          </p:cNvPr>
          <p:cNvSpPr/>
          <p:nvPr userDrawn="1"/>
        </p:nvSpPr>
        <p:spPr>
          <a:xfrm>
            <a:off x="3118767" y="4193203"/>
            <a:ext cx="2532185" cy="2057400"/>
          </a:xfrm>
          <a:prstGeom prst="ellipse">
            <a:avLst/>
          </a:prstGeom>
          <a:noFill/>
          <a:ln w="15875">
            <a:solidFill>
              <a:srgbClr val="F9E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67BD741-E8E6-0B4C-8D27-D605BE65D0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3112515" y="4195285"/>
            <a:ext cx="2544688" cy="2045860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Student Destination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1368D8-9CED-7D43-9361-6C1E6EA8E1C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41477" y="4171146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526371"/>
                </a:solidFill>
              </a:defRPr>
            </a:lvl1pPr>
            <a:lvl2pPr>
              <a:buClr>
                <a:srgbClr val="52637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2637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52637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52637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1756497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udent_Destination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C7187E5-5FBF-1D49-8913-86C5CC2739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0060" y="1275351"/>
            <a:ext cx="4114800" cy="3344228"/>
          </a:xfrm>
          <a:prstGeom prst="ellipse">
            <a:avLst/>
          </a:prstGeom>
          <a:solidFill>
            <a:srgbClr val="B2D336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STUDENT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41477" y="1792538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63BFB5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UTC Studies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7F5829-CB8A-6B40-8768-3187F8581AC5}"/>
              </a:ext>
            </a:extLst>
          </p:cNvPr>
          <p:cNvSpPr/>
          <p:nvPr userDrawn="1"/>
        </p:nvSpPr>
        <p:spPr>
          <a:xfrm>
            <a:off x="3118767" y="4193203"/>
            <a:ext cx="2532185" cy="2057400"/>
          </a:xfrm>
          <a:prstGeom prst="ellipse">
            <a:avLst/>
          </a:prstGeom>
          <a:noFill/>
          <a:ln w="15875">
            <a:solidFill>
              <a:srgbClr val="63B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67BD741-E8E6-0B4C-8D27-D605BE65D0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3112514" y="4195284"/>
            <a:ext cx="2544688" cy="2045860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Student Destination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1368D8-9CED-7D43-9361-6C1E6EA8E1C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41477" y="4171146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B2D336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19785575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udent_Destination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C7187E5-5FBF-1D49-8913-86C5CC2739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0060" y="1275351"/>
            <a:ext cx="4114800" cy="3344228"/>
          </a:xfrm>
          <a:prstGeom prst="ellipse">
            <a:avLst/>
          </a:prstGeom>
          <a:solidFill>
            <a:srgbClr val="006A6B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STUDENT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41477" y="1792538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006A6B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UTC Studies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7F5829-CB8A-6B40-8768-3187F8581AC5}"/>
              </a:ext>
            </a:extLst>
          </p:cNvPr>
          <p:cNvSpPr/>
          <p:nvPr userDrawn="1"/>
        </p:nvSpPr>
        <p:spPr>
          <a:xfrm>
            <a:off x="3118767" y="4193203"/>
            <a:ext cx="2532185" cy="2057400"/>
          </a:xfrm>
          <a:prstGeom prst="ellipse">
            <a:avLst/>
          </a:prstGeom>
          <a:noFill/>
          <a:ln w="15875">
            <a:solidFill>
              <a:srgbClr val="006A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67BD741-E8E6-0B4C-8D27-D605BE65D0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3112515" y="4195283"/>
            <a:ext cx="2544688" cy="2045860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Student Destination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1368D8-9CED-7D43-9361-6C1E6EA8E1C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41477" y="4171146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F9ED32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40493577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udent_Destination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C7187E5-5FBF-1D49-8913-86C5CC2739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0060" y="1275351"/>
            <a:ext cx="4114800" cy="3344228"/>
          </a:xfrm>
          <a:prstGeom prst="ellipse">
            <a:avLst/>
          </a:prstGeom>
          <a:solidFill>
            <a:srgbClr val="FAB1C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STUDENT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41477" y="1792538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FAB1C2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UTC Studies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7F5829-CB8A-6B40-8768-3187F8581AC5}"/>
              </a:ext>
            </a:extLst>
          </p:cNvPr>
          <p:cNvSpPr/>
          <p:nvPr userDrawn="1"/>
        </p:nvSpPr>
        <p:spPr>
          <a:xfrm>
            <a:off x="3118767" y="4193203"/>
            <a:ext cx="2532185" cy="2057400"/>
          </a:xfrm>
          <a:prstGeom prst="ellipse">
            <a:avLst/>
          </a:prstGeom>
          <a:noFill/>
          <a:ln w="15875">
            <a:solidFill>
              <a:srgbClr val="B2D3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67BD741-E8E6-0B4C-8D27-D605BE65D0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3112514" y="4195285"/>
            <a:ext cx="2544688" cy="2045860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Student destination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1368D8-9CED-7D43-9361-6C1E6EA8E1C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41477" y="4171146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FAB1C2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3708868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2C3E9E7-9EE8-2142-A5AE-D404CD25BD6F}"/>
              </a:ext>
            </a:extLst>
          </p:cNvPr>
          <p:cNvSpPr/>
          <p:nvPr userDrawn="1"/>
        </p:nvSpPr>
        <p:spPr>
          <a:xfrm>
            <a:off x="6422204" y="2359611"/>
            <a:ext cx="7654347" cy="6219157"/>
          </a:xfrm>
          <a:prstGeom prst="ellipse">
            <a:avLst/>
          </a:prstGeom>
          <a:solidFill>
            <a:srgbClr val="738A93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9ED3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1"/>
            <a:ext cx="10515600" cy="2397579"/>
          </a:xfrm>
        </p:spPr>
        <p:txBody>
          <a:bodyPr anchor="t" anchorCtr="0"/>
          <a:lstStyle>
            <a:lvl1pPr>
              <a:defRPr sz="5400"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924" y="33306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63BFB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229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6"/>
            <a:ext cx="5181600" cy="3416935"/>
          </a:xfrm>
        </p:spPr>
        <p:txBody>
          <a:bodyPr/>
          <a:lstStyle>
            <a:lvl1pPr marL="0" indent="0">
              <a:buClr>
                <a:srgbClr val="F9ED32"/>
              </a:buClr>
              <a:buNone/>
              <a:defRPr>
                <a:solidFill>
                  <a:srgbClr val="63BFB5"/>
                </a:solidFill>
              </a:defRPr>
            </a:lvl1pPr>
            <a:lvl2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2pPr>
            <a:lvl3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3pPr>
            <a:lvl4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4pPr>
            <a:lvl5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478952A-BE4F-1D46-9743-C80C8E9F9871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541477" y="1808160"/>
            <a:ext cx="5181600" cy="2032320"/>
          </a:xfrm>
        </p:spPr>
        <p:txBody>
          <a:bodyPr/>
          <a:lstStyle>
            <a:lvl1pPr marL="0" indent="0">
              <a:buClr>
                <a:srgbClr val="F9ED32"/>
              </a:buClr>
              <a:buNone/>
              <a:defRPr>
                <a:solidFill>
                  <a:srgbClr val="63BFB5"/>
                </a:solidFill>
              </a:defRPr>
            </a:lvl1pPr>
            <a:lvl2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2pPr>
            <a:lvl3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3pPr>
            <a:lvl4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4pPr>
            <a:lvl5pPr marL="9525" indent="0">
              <a:buClr>
                <a:srgbClr val="F9ED32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668F25-9532-C84D-9E5B-6AB45E4D03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15630" y="6101009"/>
            <a:ext cx="2232176" cy="326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6416D3-D7C6-574E-AE3F-9A3A676E64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1712" y="5920741"/>
            <a:ext cx="1812622" cy="6865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5291FB-BBEC-EE4B-99FF-19900EB9E5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4676" y="6029680"/>
            <a:ext cx="2015088" cy="468706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2AA97452-E96B-3343-AF3F-F6B19F2C7868}"/>
              </a:ext>
            </a:extLst>
          </p:cNvPr>
          <p:cNvSpPr txBox="1">
            <a:spLocks/>
          </p:cNvSpPr>
          <p:nvPr userDrawn="1"/>
        </p:nvSpPr>
        <p:spPr>
          <a:xfrm>
            <a:off x="468923" y="5405553"/>
            <a:ext cx="9144000" cy="3861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3BFB5"/>
              </a:buClr>
              <a:buFont typeface="Arial" panose="020B0604020202020204" pitchFamily="34" charset="0"/>
              <a:buNone/>
              <a:defRPr sz="2400" b="0" i="0" kern="1200">
                <a:solidFill>
                  <a:srgbClr val="63BFB5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20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Founding members of UTC South Durham</a:t>
            </a:r>
            <a:endParaRPr lang="en-US" sz="1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B8376A-E193-5744-A3C1-0430248355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39524" y="3920374"/>
            <a:ext cx="2552315" cy="419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9EE403-985E-4F40-9C79-B4B53B0BF70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26253" y="5803294"/>
            <a:ext cx="909045" cy="7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082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42950"/>
            <a:fld id="{21628769-1631-4CF4-9859-EE302E6D605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742950"/>
              <a:t>16/02/2024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4295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42950"/>
            <a:fld id="{6FB3C716-6496-4F2E-A9D0-A9EE40D59F5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74295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1923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8923" y="491003"/>
            <a:ext cx="7316182" cy="2209416"/>
          </a:xfrm>
        </p:spPr>
        <p:txBody>
          <a:bodyPr anchor="t" anchorCtr="0">
            <a:normAutofit/>
          </a:bodyPr>
          <a:lstStyle>
            <a:lvl1pPr algn="l">
              <a:defRPr sz="5400"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923" y="3030731"/>
            <a:ext cx="9144000" cy="899401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63BFB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76124D1-073A-6F4E-ABAC-D8DFEA356C56}"/>
              </a:ext>
            </a:extLst>
          </p:cNvPr>
          <p:cNvSpPr/>
          <p:nvPr userDrawn="1"/>
        </p:nvSpPr>
        <p:spPr>
          <a:xfrm>
            <a:off x="7785105" y="-2216828"/>
            <a:ext cx="5708465" cy="46381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5E6592-CA70-D54A-8720-9AA90262B0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13833" y="476250"/>
            <a:ext cx="3209244" cy="1298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EA58D7-7437-D741-91F3-56EE60549B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15630" y="6009569"/>
            <a:ext cx="2232176" cy="3260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ABECFE-2A73-D743-9A90-975286A63B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1712" y="5829301"/>
            <a:ext cx="1812622" cy="6865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693E87-0CB2-244B-A68C-E85736F0045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44676" y="5938240"/>
            <a:ext cx="2015088" cy="468706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60159129-683E-E04F-8727-E3F3A33687FF}"/>
              </a:ext>
            </a:extLst>
          </p:cNvPr>
          <p:cNvSpPr txBox="1">
            <a:spLocks/>
          </p:cNvSpPr>
          <p:nvPr userDrawn="1"/>
        </p:nvSpPr>
        <p:spPr>
          <a:xfrm>
            <a:off x="468923" y="5314113"/>
            <a:ext cx="9144000" cy="38613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63BFB5"/>
              </a:buClr>
              <a:buFont typeface="Arial" panose="020B0604020202020204" pitchFamily="34" charset="0"/>
              <a:buNone/>
              <a:defRPr sz="2400" b="0" i="0" kern="1200">
                <a:solidFill>
                  <a:srgbClr val="63BFB5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20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18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3BFB5"/>
              </a:buClr>
              <a:buFont typeface="Arial" panose="020B0604020202020204" pitchFamily="34" charset="0"/>
              <a:buNone/>
              <a:tabLst/>
              <a:defRPr sz="1600" b="0" i="0" kern="1200">
                <a:solidFill>
                  <a:srgbClr val="52637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Founding members of UTC South Durham</a:t>
            </a:r>
            <a:endParaRPr lang="en-US" sz="1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F626EA-D814-674A-84DC-44EA3B76A31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01244" y="5803294"/>
            <a:ext cx="909045" cy="7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235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1"/>
            <a:ext cx="10515600" cy="2397579"/>
          </a:xfrm>
        </p:spPr>
        <p:txBody>
          <a:bodyPr anchor="t" anchorCtr="0">
            <a:normAutofit/>
          </a:bodyPr>
          <a:lstStyle>
            <a:lvl1pPr>
              <a:defRPr sz="5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924" y="33306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6A6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787BA-6969-F041-AD0D-212986EA86F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2637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3714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2C3E9E7-9EE8-2142-A5AE-D404CD25BD6F}"/>
              </a:ext>
            </a:extLst>
          </p:cNvPr>
          <p:cNvSpPr/>
          <p:nvPr userDrawn="1"/>
        </p:nvSpPr>
        <p:spPr>
          <a:xfrm>
            <a:off x="6422204" y="2359611"/>
            <a:ext cx="7654347" cy="6219157"/>
          </a:xfrm>
          <a:prstGeom prst="ellipse">
            <a:avLst/>
          </a:prstGeom>
          <a:solidFill>
            <a:srgbClr val="63BFB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9ED3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1"/>
            <a:ext cx="10515600" cy="2397579"/>
          </a:xfrm>
        </p:spPr>
        <p:txBody>
          <a:bodyPr anchor="t" anchorCtr="0">
            <a:noAutofit/>
          </a:bodyPr>
          <a:lstStyle>
            <a:lvl1pPr>
              <a:defRPr sz="5400"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924" y="33306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63BFB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6424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2C3E9E7-9EE8-2142-A5AE-D404CD25BD6F}"/>
              </a:ext>
            </a:extLst>
          </p:cNvPr>
          <p:cNvSpPr/>
          <p:nvPr userDrawn="1"/>
        </p:nvSpPr>
        <p:spPr>
          <a:xfrm>
            <a:off x="6422204" y="2359611"/>
            <a:ext cx="7654347" cy="6219157"/>
          </a:xfrm>
          <a:prstGeom prst="ellipse">
            <a:avLst/>
          </a:prstGeom>
          <a:solidFill>
            <a:srgbClr val="006A6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1"/>
            <a:ext cx="10515600" cy="2397579"/>
          </a:xfrm>
        </p:spPr>
        <p:txBody>
          <a:bodyPr anchor="t" anchorCtr="0"/>
          <a:lstStyle>
            <a:lvl1pPr>
              <a:defRPr sz="5400"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924" y="33306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9ED3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2335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2C3E9E7-9EE8-2142-A5AE-D404CD25BD6F}"/>
              </a:ext>
            </a:extLst>
          </p:cNvPr>
          <p:cNvSpPr/>
          <p:nvPr userDrawn="1"/>
        </p:nvSpPr>
        <p:spPr>
          <a:xfrm>
            <a:off x="6422204" y="2359611"/>
            <a:ext cx="7654347" cy="6219157"/>
          </a:xfrm>
          <a:prstGeom prst="ellipse">
            <a:avLst/>
          </a:prstGeom>
          <a:solidFill>
            <a:srgbClr val="738A93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9ED3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1"/>
            <a:ext cx="10515600" cy="2397579"/>
          </a:xfrm>
        </p:spPr>
        <p:txBody>
          <a:bodyPr anchor="t" anchorCtr="0"/>
          <a:lstStyle>
            <a:lvl1pPr>
              <a:defRPr sz="5400"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924" y="33306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63BFB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1431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2C3E9E7-9EE8-2142-A5AE-D404CD25BD6F}"/>
              </a:ext>
            </a:extLst>
          </p:cNvPr>
          <p:cNvSpPr/>
          <p:nvPr userDrawn="1"/>
        </p:nvSpPr>
        <p:spPr>
          <a:xfrm>
            <a:off x="6422204" y="2359611"/>
            <a:ext cx="7654347" cy="6219157"/>
          </a:xfrm>
          <a:prstGeom prst="ellipse">
            <a:avLst/>
          </a:prstGeom>
          <a:solidFill>
            <a:srgbClr val="738A93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9ED3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1"/>
            <a:ext cx="10515600" cy="2397579"/>
          </a:xfrm>
        </p:spPr>
        <p:txBody>
          <a:bodyPr anchor="t" anchorCtr="0"/>
          <a:lstStyle>
            <a:lvl1pPr>
              <a:defRPr sz="5400"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924" y="33306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6A6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653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2C3E9E7-9EE8-2142-A5AE-D404CD25BD6F}"/>
              </a:ext>
            </a:extLst>
          </p:cNvPr>
          <p:cNvSpPr/>
          <p:nvPr userDrawn="1"/>
        </p:nvSpPr>
        <p:spPr>
          <a:xfrm>
            <a:off x="6422204" y="2359611"/>
            <a:ext cx="7654347" cy="6219157"/>
          </a:xfrm>
          <a:prstGeom prst="ellipse">
            <a:avLst/>
          </a:prstGeom>
          <a:solidFill>
            <a:srgbClr val="738A93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9ED3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1"/>
            <a:ext cx="10515600" cy="2397579"/>
          </a:xfrm>
        </p:spPr>
        <p:txBody>
          <a:bodyPr anchor="t" anchorCtr="0"/>
          <a:lstStyle>
            <a:lvl1pPr>
              <a:defRPr sz="5400"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924" y="33306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B2D33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597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24" y="1788078"/>
            <a:ext cx="10515599" cy="355319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787BA-6969-F041-AD0D-212986EA86F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79876" y="6159500"/>
            <a:ext cx="2743200" cy="365125"/>
          </a:xfrm>
          <a:prstGeom prst="rect">
            <a:avLst/>
          </a:prstGeom>
        </p:spPr>
        <p:txBody>
          <a:bodyPr/>
          <a:lstStyle/>
          <a:p>
            <a:fld id="{BF3EDB58-637E-4C4C-B737-990F4D66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3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2C3E9E7-9EE8-2142-A5AE-D404CD25BD6F}"/>
              </a:ext>
            </a:extLst>
          </p:cNvPr>
          <p:cNvSpPr/>
          <p:nvPr userDrawn="1"/>
        </p:nvSpPr>
        <p:spPr>
          <a:xfrm>
            <a:off x="6422204" y="2359611"/>
            <a:ext cx="7654347" cy="6219157"/>
          </a:xfrm>
          <a:prstGeom prst="ellipse">
            <a:avLst/>
          </a:prstGeom>
          <a:solidFill>
            <a:srgbClr val="738A93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9ED3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1"/>
            <a:ext cx="10515600" cy="2397579"/>
          </a:xfrm>
        </p:spPr>
        <p:txBody>
          <a:bodyPr anchor="t" anchorCtr="0"/>
          <a:lstStyle>
            <a:lvl1pPr>
              <a:defRPr sz="5400"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924" y="33306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6A6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8417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24" y="1788078"/>
            <a:ext cx="10515599" cy="3553199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886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24" y="1788078"/>
            <a:ext cx="10515599" cy="3553199"/>
          </a:xfrm>
        </p:spPr>
        <p:txBody>
          <a:bodyPr/>
          <a:lstStyle>
            <a:lvl1pPr>
              <a:buClr>
                <a:srgbClr val="526371"/>
              </a:buClr>
              <a:defRPr>
                <a:solidFill>
                  <a:srgbClr val="F9ED32"/>
                </a:solidFill>
              </a:defRPr>
            </a:lvl1pPr>
            <a:lvl2pPr>
              <a:buClr>
                <a:srgbClr val="52637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2637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52637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52637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890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24" y="1788078"/>
            <a:ext cx="10515599" cy="3553199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988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24" y="1788078"/>
            <a:ext cx="10515599" cy="3553199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006A6B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244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24" y="1788078"/>
            <a:ext cx="10515600" cy="3553199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FAB1C2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826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9522" y="17748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787BA-6969-F041-AD0D-212986EA86F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087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9522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5239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526371"/>
              </a:buClr>
              <a:defRPr>
                <a:solidFill>
                  <a:srgbClr val="F9ED32"/>
                </a:solidFill>
              </a:defRPr>
            </a:lvl1pPr>
            <a:lvl2pPr>
              <a:buClr>
                <a:srgbClr val="52637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2637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52637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52637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9522" y="1774825"/>
            <a:ext cx="5181600" cy="4351338"/>
          </a:xfrm>
        </p:spPr>
        <p:txBody>
          <a:bodyPr/>
          <a:lstStyle>
            <a:lvl1pPr>
              <a:buClr>
                <a:srgbClr val="526371"/>
              </a:buClr>
              <a:defRPr>
                <a:solidFill>
                  <a:srgbClr val="F9ED32"/>
                </a:solidFill>
              </a:defRPr>
            </a:lvl1pPr>
            <a:lvl2pPr>
              <a:buClr>
                <a:srgbClr val="52637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2637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52637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52637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7658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9522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3317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006A6B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9522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006A6B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412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2C3E9E7-9EE8-2142-A5AE-D404CD25BD6F}"/>
              </a:ext>
            </a:extLst>
          </p:cNvPr>
          <p:cNvSpPr/>
          <p:nvPr userDrawn="1"/>
        </p:nvSpPr>
        <p:spPr>
          <a:xfrm>
            <a:off x="6422204" y="2359611"/>
            <a:ext cx="7654347" cy="6219157"/>
          </a:xfrm>
          <a:prstGeom prst="ellipse">
            <a:avLst/>
          </a:prstGeom>
          <a:solidFill>
            <a:srgbClr val="738A93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9ED3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1"/>
            <a:ext cx="10515600" cy="2397579"/>
          </a:xfrm>
        </p:spPr>
        <p:txBody>
          <a:bodyPr anchor="t" anchorCtr="0"/>
          <a:lstStyle>
            <a:lvl1pPr>
              <a:defRPr sz="5400"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924" y="33306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B2D33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2909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FAB1C2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9522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FAB1C2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1222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7B8139D-AAB5-AD45-AC51-69C63CE69F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774825"/>
            <a:ext cx="8120256" cy="6599590"/>
          </a:xfrm>
          <a:prstGeom prst="ellipse">
            <a:avLst/>
          </a:prstGeom>
          <a:solidFill>
            <a:srgbClr val="006A6B">
              <a:alpha val="11000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025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_With_Image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BDD4A9F-65B8-5B43-AAA0-210CA14B9E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774825"/>
            <a:ext cx="8120256" cy="6599590"/>
          </a:xfrm>
          <a:prstGeom prst="ellipse">
            <a:avLst/>
          </a:prstGeom>
          <a:solidFill>
            <a:schemeClr val="bg1">
              <a:alpha val="11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3606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_With_Image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BDD4A9F-65B8-5B43-AAA0-210CA14B9E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774825"/>
            <a:ext cx="8120256" cy="6599590"/>
          </a:xfrm>
          <a:prstGeom prst="ellipse">
            <a:avLst/>
          </a:prstGeom>
          <a:solidFill>
            <a:schemeClr val="bg1">
              <a:alpha val="11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526371"/>
              </a:buClr>
              <a:defRPr>
                <a:solidFill>
                  <a:srgbClr val="F9ED32"/>
                </a:solidFill>
              </a:defRPr>
            </a:lvl1pPr>
            <a:lvl2pPr>
              <a:buClr>
                <a:srgbClr val="52637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2637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52637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52637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5471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_With_Image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BDD4A9F-65B8-5B43-AAA0-210CA14B9E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774825"/>
            <a:ext cx="8120256" cy="6599590"/>
          </a:xfrm>
          <a:prstGeom prst="ellipse">
            <a:avLst/>
          </a:prstGeom>
          <a:solidFill>
            <a:schemeClr val="bg1">
              <a:alpha val="11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7102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_With_Image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BDD4A9F-65B8-5B43-AAA0-210CA14B9E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774825"/>
            <a:ext cx="8120256" cy="6599590"/>
          </a:xfrm>
          <a:prstGeom prst="ellipse">
            <a:avLst/>
          </a:prstGeom>
          <a:solidFill>
            <a:schemeClr val="bg1">
              <a:alpha val="11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006A6B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1591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_With_Image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BDD4A9F-65B8-5B43-AAA0-210CA14B9E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774825"/>
            <a:ext cx="8120256" cy="6599590"/>
          </a:xfrm>
          <a:prstGeom prst="ellipse">
            <a:avLst/>
          </a:prstGeom>
          <a:solidFill>
            <a:schemeClr val="bg1">
              <a:alpha val="11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F9ED32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3710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With_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38A93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526E58-0BEB-374A-B770-DABFEAD249AB}"/>
              </a:ext>
            </a:extLst>
          </p:cNvPr>
          <p:cNvSpPr/>
          <p:nvPr userDrawn="1"/>
        </p:nvSpPr>
        <p:spPr>
          <a:xfrm>
            <a:off x="7260062" y="1936013"/>
            <a:ext cx="3336654" cy="2711031"/>
          </a:xfrm>
          <a:prstGeom prst="ellipse">
            <a:avLst/>
          </a:prstGeom>
          <a:solidFill>
            <a:srgbClr val="63BFB5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4F3507F-4BCF-9742-A2D7-DE2258D70BC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7271525" y="1906876"/>
            <a:ext cx="3334144" cy="2745722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27911516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With_Bubble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526E58-0BEB-374A-B770-DABFEAD249AB}"/>
              </a:ext>
            </a:extLst>
          </p:cNvPr>
          <p:cNvSpPr/>
          <p:nvPr userDrawn="1"/>
        </p:nvSpPr>
        <p:spPr>
          <a:xfrm>
            <a:off x="7260062" y="1936013"/>
            <a:ext cx="3336654" cy="2711031"/>
          </a:xfrm>
          <a:prstGeom prst="ellipse">
            <a:avLst/>
          </a:prstGeom>
          <a:solidFill>
            <a:srgbClr val="63BFB5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4F3507F-4BCF-9742-A2D7-DE2258D70BC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7271527" y="1918667"/>
            <a:ext cx="3334144" cy="2745722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36153053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_With_Bubble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526371"/>
              </a:buClr>
              <a:defRPr>
                <a:solidFill>
                  <a:srgbClr val="F9ED32"/>
                </a:solidFill>
              </a:defRPr>
            </a:lvl1pPr>
            <a:lvl2pPr>
              <a:buClr>
                <a:srgbClr val="52637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2637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52637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52637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526E58-0BEB-374A-B770-DABFEAD249AB}"/>
              </a:ext>
            </a:extLst>
          </p:cNvPr>
          <p:cNvSpPr/>
          <p:nvPr userDrawn="1"/>
        </p:nvSpPr>
        <p:spPr>
          <a:xfrm>
            <a:off x="7260062" y="1936013"/>
            <a:ext cx="3336654" cy="2711031"/>
          </a:xfrm>
          <a:prstGeom prst="ellipse">
            <a:avLst/>
          </a:prstGeom>
          <a:solidFill>
            <a:srgbClr val="F9ED3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4F3507F-4BCF-9742-A2D7-DE2258D70BC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7271526" y="1918667"/>
            <a:ext cx="3334144" cy="2745722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rgbClr val="006A6B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974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24" y="1788078"/>
            <a:ext cx="10515599" cy="355319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787BA-6969-F041-AD0D-212986EA86F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79876" y="6159500"/>
            <a:ext cx="2743200" cy="365125"/>
          </a:xfrm>
          <a:prstGeom prst="rect">
            <a:avLst/>
          </a:prstGeom>
        </p:spPr>
        <p:txBody>
          <a:bodyPr/>
          <a:lstStyle/>
          <a:p>
            <a:fld id="{BF3EDB58-637E-4C4C-B737-990F4D66E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672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_With_Bubble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526E58-0BEB-374A-B770-DABFEAD249AB}"/>
              </a:ext>
            </a:extLst>
          </p:cNvPr>
          <p:cNvSpPr/>
          <p:nvPr userDrawn="1"/>
        </p:nvSpPr>
        <p:spPr>
          <a:xfrm>
            <a:off x="7260062" y="1936013"/>
            <a:ext cx="3336654" cy="2711031"/>
          </a:xfrm>
          <a:prstGeom prst="ellipse">
            <a:avLst/>
          </a:prstGeom>
          <a:solidFill>
            <a:srgbClr val="B2D33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4F3507F-4BCF-9742-A2D7-DE2258D70BC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7271526" y="1918665"/>
            <a:ext cx="3334144" cy="2745722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30454327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_With_Bubble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006A6B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526E58-0BEB-374A-B770-DABFEAD249AB}"/>
              </a:ext>
            </a:extLst>
          </p:cNvPr>
          <p:cNvSpPr/>
          <p:nvPr userDrawn="1"/>
        </p:nvSpPr>
        <p:spPr>
          <a:xfrm>
            <a:off x="7260062" y="1936013"/>
            <a:ext cx="3336654" cy="2711031"/>
          </a:xfrm>
          <a:prstGeom prst="ellipse">
            <a:avLst/>
          </a:prstGeom>
          <a:solidFill>
            <a:srgbClr val="006A6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4F3507F-4BCF-9742-A2D7-DE2258D70BC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7271526" y="1918665"/>
            <a:ext cx="3334144" cy="2745722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39095698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_With_Bubble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78" y="1774825"/>
            <a:ext cx="5181600" cy="4351338"/>
          </a:xfrm>
        </p:spPr>
        <p:txBody>
          <a:bodyPr/>
          <a:lstStyle>
            <a:lvl1pPr>
              <a:buClr>
                <a:srgbClr val="B2D336"/>
              </a:buClr>
              <a:defRPr>
                <a:solidFill>
                  <a:srgbClr val="FAB1C2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526E58-0BEB-374A-B770-DABFEAD249AB}"/>
              </a:ext>
            </a:extLst>
          </p:cNvPr>
          <p:cNvSpPr/>
          <p:nvPr userDrawn="1"/>
        </p:nvSpPr>
        <p:spPr>
          <a:xfrm>
            <a:off x="7260062" y="1936013"/>
            <a:ext cx="3336654" cy="2711031"/>
          </a:xfrm>
          <a:prstGeom prst="ellipse">
            <a:avLst/>
          </a:prstGeom>
          <a:solidFill>
            <a:srgbClr val="B2D33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4F3507F-4BCF-9742-A2D7-DE2258D70BC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7271526" y="1906875"/>
            <a:ext cx="3334144" cy="2745722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HIGHLIGHT</a:t>
            </a:r>
          </a:p>
        </p:txBody>
      </p:sp>
    </p:spTree>
    <p:extLst>
      <p:ext uri="{BB962C8B-B14F-4D97-AF65-F5344CB8AC3E}">
        <p14:creationId xmlns:p14="http://schemas.microsoft.com/office/powerpoint/2010/main" val="30090473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10515600" cy="269297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787BA-6969-F041-AD0D-212986EA86F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215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10515600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CE40A8-1588-BB47-8F43-B526C5246A9B}"/>
              </a:ext>
            </a:extLst>
          </p:cNvPr>
          <p:cNvSpPr/>
          <p:nvPr userDrawn="1"/>
        </p:nvSpPr>
        <p:spPr>
          <a:xfrm>
            <a:off x="-2745989" y="-3043939"/>
            <a:ext cx="9600790" cy="7800642"/>
          </a:xfrm>
          <a:prstGeom prst="ellipse">
            <a:avLst/>
          </a:prstGeom>
          <a:solidFill>
            <a:srgbClr val="63BFB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0A4A1A-65E1-9A41-8689-10ACB1C51681}"/>
              </a:ext>
            </a:extLst>
          </p:cNvPr>
          <p:cNvSpPr/>
          <p:nvPr userDrawn="1"/>
        </p:nvSpPr>
        <p:spPr>
          <a:xfrm>
            <a:off x="10336718" y="5398207"/>
            <a:ext cx="2772718" cy="2252833"/>
          </a:xfrm>
          <a:prstGeom prst="ellipse">
            <a:avLst/>
          </a:prstGeom>
          <a:solidFill>
            <a:srgbClr val="63BFB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343255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10515600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CE40A8-1588-BB47-8F43-B526C5246A9B}"/>
              </a:ext>
            </a:extLst>
          </p:cNvPr>
          <p:cNvSpPr/>
          <p:nvPr userDrawn="1"/>
        </p:nvSpPr>
        <p:spPr>
          <a:xfrm>
            <a:off x="-2745989" y="-3033548"/>
            <a:ext cx="9600790" cy="7800642"/>
          </a:xfrm>
          <a:prstGeom prst="ellipse">
            <a:avLst/>
          </a:prstGeom>
          <a:solidFill>
            <a:srgbClr val="006A6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0A4A1A-65E1-9A41-8689-10ACB1C51681}"/>
              </a:ext>
            </a:extLst>
          </p:cNvPr>
          <p:cNvSpPr/>
          <p:nvPr userDrawn="1"/>
        </p:nvSpPr>
        <p:spPr>
          <a:xfrm>
            <a:off x="10336718" y="5398209"/>
            <a:ext cx="2772718" cy="2252833"/>
          </a:xfrm>
          <a:prstGeom prst="ellipse">
            <a:avLst/>
          </a:prstGeom>
          <a:solidFill>
            <a:srgbClr val="006A6B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703277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10515600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CE40A8-1588-BB47-8F43-B526C5246A9B}"/>
              </a:ext>
            </a:extLst>
          </p:cNvPr>
          <p:cNvSpPr/>
          <p:nvPr userDrawn="1"/>
        </p:nvSpPr>
        <p:spPr>
          <a:xfrm>
            <a:off x="-2745989" y="-3043939"/>
            <a:ext cx="9600790" cy="7800642"/>
          </a:xfrm>
          <a:prstGeom prst="ellipse">
            <a:avLst/>
          </a:prstGeom>
          <a:solidFill>
            <a:srgbClr val="738A9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0A4A1A-65E1-9A41-8689-10ACB1C51681}"/>
              </a:ext>
            </a:extLst>
          </p:cNvPr>
          <p:cNvSpPr/>
          <p:nvPr userDrawn="1"/>
        </p:nvSpPr>
        <p:spPr>
          <a:xfrm>
            <a:off x="10336718" y="5398207"/>
            <a:ext cx="2772718" cy="2252833"/>
          </a:xfrm>
          <a:prstGeom prst="ellipse">
            <a:avLst/>
          </a:prstGeom>
          <a:solidFill>
            <a:srgbClr val="738A93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32363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10515600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CE40A8-1588-BB47-8F43-B526C5246A9B}"/>
              </a:ext>
            </a:extLst>
          </p:cNvPr>
          <p:cNvSpPr/>
          <p:nvPr userDrawn="1"/>
        </p:nvSpPr>
        <p:spPr>
          <a:xfrm>
            <a:off x="-2745989" y="-3033548"/>
            <a:ext cx="9600790" cy="7800642"/>
          </a:xfrm>
          <a:prstGeom prst="ellipse">
            <a:avLst/>
          </a:prstGeom>
          <a:solidFill>
            <a:srgbClr val="63BFB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0A4A1A-65E1-9A41-8689-10ACB1C51681}"/>
              </a:ext>
            </a:extLst>
          </p:cNvPr>
          <p:cNvSpPr/>
          <p:nvPr userDrawn="1"/>
        </p:nvSpPr>
        <p:spPr>
          <a:xfrm>
            <a:off x="10336718" y="5398207"/>
            <a:ext cx="2772718" cy="2252833"/>
          </a:xfrm>
          <a:prstGeom prst="ellipse">
            <a:avLst/>
          </a:prstGeom>
          <a:solidFill>
            <a:srgbClr val="63BFB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461759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10515600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CE40A8-1588-BB47-8F43-B526C5246A9B}"/>
              </a:ext>
            </a:extLst>
          </p:cNvPr>
          <p:cNvSpPr/>
          <p:nvPr userDrawn="1"/>
        </p:nvSpPr>
        <p:spPr>
          <a:xfrm>
            <a:off x="-2745989" y="-3043939"/>
            <a:ext cx="9600790" cy="7800642"/>
          </a:xfrm>
          <a:prstGeom prst="ellipse">
            <a:avLst/>
          </a:prstGeom>
          <a:solidFill>
            <a:srgbClr val="63BFB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0A4A1A-65E1-9A41-8689-10ACB1C51681}"/>
              </a:ext>
            </a:extLst>
          </p:cNvPr>
          <p:cNvSpPr/>
          <p:nvPr userDrawn="1"/>
        </p:nvSpPr>
        <p:spPr>
          <a:xfrm>
            <a:off x="10336718" y="5398207"/>
            <a:ext cx="2772718" cy="2252833"/>
          </a:xfrm>
          <a:prstGeom prst="ellipse">
            <a:avLst/>
          </a:prstGeom>
          <a:solidFill>
            <a:srgbClr val="63BFB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703263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7C6D26-C82C-B242-82B1-6F06C131C6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34869" y="1328675"/>
            <a:ext cx="9557506" cy="7767689"/>
          </a:xfrm>
          <a:prstGeom prst="ellipse">
            <a:avLst/>
          </a:prstGeom>
          <a:solidFill>
            <a:srgbClr val="006A6B">
              <a:alpha val="11000"/>
            </a:srgb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5627077" cy="269297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21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924" y="1788078"/>
            <a:ext cx="10515599" cy="3553199"/>
          </a:xfrm>
        </p:spPr>
        <p:txBody>
          <a:bodyPr/>
          <a:lstStyle>
            <a:lvl1pPr>
              <a:buClr>
                <a:srgbClr val="F9ED32"/>
              </a:buClr>
              <a:defRPr>
                <a:solidFill>
                  <a:srgbClr val="63BFB5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926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Image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7C6D26-C82C-B242-82B1-6F06C131C6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34869" y="1328675"/>
            <a:ext cx="9557506" cy="7767689"/>
          </a:xfrm>
          <a:prstGeom prst="ellipse">
            <a:avLst/>
          </a:prstGeom>
          <a:solidFill>
            <a:srgbClr val="63BFB5">
              <a:alpha val="11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5627077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0455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Image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7C6D26-C82C-B242-82B1-6F06C131C6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34869" y="1328675"/>
            <a:ext cx="9557506" cy="7767689"/>
          </a:xfrm>
          <a:prstGeom prst="ellipse">
            <a:avLst/>
          </a:prstGeom>
          <a:solidFill>
            <a:srgbClr val="006A6B">
              <a:alpha val="11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5627077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660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Image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7C6D26-C82C-B242-82B1-6F06C131C6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34869" y="1328675"/>
            <a:ext cx="9557506" cy="7767689"/>
          </a:xfrm>
          <a:prstGeom prst="ellipse">
            <a:avLst/>
          </a:prstGeom>
          <a:solidFill>
            <a:srgbClr val="738A93">
              <a:alpha val="11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5627077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219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_Image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7C6D26-C82C-B242-82B1-6F06C131C6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34869" y="1328675"/>
            <a:ext cx="9557506" cy="7767689"/>
          </a:xfrm>
          <a:prstGeom prst="ellipse">
            <a:avLst/>
          </a:prstGeom>
          <a:solidFill>
            <a:srgbClr val="006A6B">
              <a:alpha val="11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5627077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815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_Image">
    <p:bg>
      <p:bgPr>
        <a:solidFill>
          <a:srgbClr val="5551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47C6D26-C82C-B242-82B1-6F06C131C6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34869" y="1328675"/>
            <a:ext cx="9557506" cy="7767689"/>
          </a:xfrm>
          <a:prstGeom prst="ellipse">
            <a:avLst/>
          </a:prstGeom>
          <a:solidFill>
            <a:srgbClr val="006A6B">
              <a:alpha val="11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924" y="476250"/>
            <a:ext cx="5627077" cy="2692977"/>
          </a:xfrm>
        </p:spPr>
        <p:txBody>
          <a:bodyPr/>
          <a:lstStyle>
            <a:lvl1pPr>
              <a:defRPr>
                <a:ln w="15875">
                  <a:solidFill>
                    <a:schemeClr val="bg1"/>
                  </a:solidFill>
                </a:ln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1116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_Dest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C7187E5-5FBF-1D49-8913-86C5CC2739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0060" y="1275351"/>
            <a:ext cx="4114800" cy="3344228"/>
          </a:xfrm>
          <a:prstGeom prst="ellipse">
            <a:avLst/>
          </a:prstGeom>
          <a:solidFill>
            <a:srgbClr val="63BFB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STUDENT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41477" y="1792538"/>
            <a:ext cx="5181600" cy="198835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UTC Studies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787BA-6969-F041-AD0D-212986EA86F9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7F5829-CB8A-6B40-8768-3187F8581AC5}"/>
              </a:ext>
            </a:extLst>
          </p:cNvPr>
          <p:cNvSpPr/>
          <p:nvPr userDrawn="1"/>
        </p:nvSpPr>
        <p:spPr>
          <a:xfrm>
            <a:off x="3118767" y="4193203"/>
            <a:ext cx="2532185" cy="2057400"/>
          </a:xfrm>
          <a:prstGeom prst="ellipse">
            <a:avLst/>
          </a:prstGeom>
          <a:noFill/>
          <a:ln w="15875">
            <a:solidFill>
              <a:srgbClr val="63B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67BD741-E8E6-0B4C-8D27-D605BE65D0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3118769" y="4195284"/>
            <a:ext cx="2544688" cy="2045860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rgbClr val="006A6B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Student Destination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1368D8-9CED-7D43-9361-6C1E6EA8E1C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41477" y="4171146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63BFB5"/>
                </a:solidFill>
              </a:defRPr>
            </a:lvl1pPr>
          </a:lstStyle>
          <a:p>
            <a:pPr lvl="0"/>
            <a:r>
              <a:rPr lang="en-GB" dirty="0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11157510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udent_Destination">
    <p:bg>
      <p:bgPr>
        <a:solidFill>
          <a:srgbClr val="006A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C7187E5-5FBF-1D49-8913-86C5CC2739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0060" y="1275351"/>
            <a:ext cx="4114800" cy="3344228"/>
          </a:xfrm>
          <a:prstGeom prst="ellipse">
            <a:avLst/>
          </a:prstGeom>
          <a:solidFill>
            <a:srgbClr val="006A6B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STUDENT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41477" y="1792538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63BFB5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UTC Studies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7F5829-CB8A-6B40-8768-3187F8581AC5}"/>
              </a:ext>
            </a:extLst>
          </p:cNvPr>
          <p:cNvSpPr/>
          <p:nvPr userDrawn="1"/>
        </p:nvSpPr>
        <p:spPr>
          <a:xfrm>
            <a:off x="3118767" y="4193203"/>
            <a:ext cx="2532185" cy="2057400"/>
          </a:xfrm>
          <a:prstGeom prst="ellipse">
            <a:avLst/>
          </a:prstGeom>
          <a:noFill/>
          <a:ln w="15875">
            <a:solidFill>
              <a:srgbClr val="63B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67BD741-E8E6-0B4C-8D27-D605BE65D0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3112516" y="4198972"/>
            <a:ext cx="2544688" cy="2045860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Student Destination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1368D8-9CED-7D43-9361-6C1E6EA8E1C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41477" y="4171146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F9ED32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596989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udent_Destination">
    <p:bg>
      <p:bgPr>
        <a:solidFill>
          <a:srgbClr val="63B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C7187E5-5FBF-1D49-8913-86C5CC2739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0060" y="1275351"/>
            <a:ext cx="4114800" cy="3344228"/>
          </a:xfrm>
          <a:prstGeom prst="ellipse">
            <a:avLst/>
          </a:prstGeom>
          <a:solidFill>
            <a:srgbClr val="006A6B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STUDENT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41477" y="1792538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F9ED32"/>
                </a:solidFill>
              </a:defRPr>
            </a:lvl1pPr>
            <a:lvl2pPr>
              <a:buClr>
                <a:srgbClr val="52637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2637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52637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52637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UTC Studies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7F5829-CB8A-6B40-8768-3187F8581AC5}"/>
              </a:ext>
            </a:extLst>
          </p:cNvPr>
          <p:cNvSpPr/>
          <p:nvPr userDrawn="1"/>
        </p:nvSpPr>
        <p:spPr>
          <a:xfrm>
            <a:off x="3118767" y="4193203"/>
            <a:ext cx="2532185" cy="2057400"/>
          </a:xfrm>
          <a:prstGeom prst="ellipse">
            <a:avLst/>
          </a:prstGeom>
          <a:noFill/>
          <a:ln w="15875">
            <a:solidFill>
              <a:srgbClr val="F9ED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67BD741-E8E6-0B4C-8D27-D605BE65D0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3112515" y="4195285"/>
            <a:ext cx="2544688" cy="2045860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Student Destination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1368D8-9CED-7D43-9361-6C1E6EA8E1C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41477" y="4171146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526371"/>
                </a:solidFill>
              </a:defRPr>
            </a:lvl1pPr>
            <a:lvl2pPr>
              <a:buClr>
                <a:srgbClr val="526371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526371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52637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52637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37289111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udent_Destination">
    <p:bg>
      <p:bgPr>
        <a:solidFill>
          <a:srgbClr val="5263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C7187E5-5FBF-1D49-8913-86C5CC2739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0060" y="1275351"/>
            <a:ext cx="4114800" cy="3344228"/>
          </a:xfrm>
          <a:prstGeom prst="ellipse">
            <a:avLst/>
          </a:prstGeom>
          <a:solidFill>
            <a:srgbClr val="B2D336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STUDENT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41477" y="1792538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63BFB5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UTC Studies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7F5829-CB8A-6B40-8768-3187F8581AC5}"/>
              </a:ext>
            </a:extLst>
          </p:cNvPr>
          <p:cNvSpPr/>
          <p:nvPr userDrawn="1"/>
        </p:nvSpPr>
        <p:spPr>
          <a:xfrm>
            <a:off x="3118767" y="4193203"/>
            <a:ext cx="2532185" cy="2057400"/>
          </a:xfrm>
          <a:prstGeom prst="ellipse">
            <a:avLst/>
          </a:prstGeom>
          <a:noFill/>
          <a:ln w="15875">
            <a:solidFill>
              <a:srgbClr val="63B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67BD741-E8E6-0B4C-8D27-D605BE65D0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3112514" y="4195284"/>
            <a:ext cx="2544688" cy="2045860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Student Destination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1368D8-9CED-7D43-9361-6C1E6EA8E1C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41477" y="4171146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B2D336"/>
                </a:solidFill>
              </a:defRPr>
            </a:lvl1pPr>
            <a:lvl2pPr>
              <a:buClr>
                <a:srgbClr val="B2D336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B2D336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B2D336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B2D336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22891773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udent_Destination">
    <p:bg>
      <p:bgPr>
        <a:solidFill>
          <a:srgbClr val="B2D3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C7187E5-5FBF-1D49-8913-86C5CC27398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0060" y="1275351"/>
            <a:ext cx="4114800" cy="3344228"/>
          </a:xfrm>
          <a:prstGeom prst="ellipse">
            <a:avLst/>
          </a:prstGeom>
          <a:solidFill>
            <a:srgbClr val="006A6B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n w="15875">
                  <a:solidFill>
                    <a:schemeClr val="bg1"/>
                  </a:solidFill>
                </a:ln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STUDENT NAME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41477" y="1792538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006A6B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UTC Studies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7F5829-CB8A-6B40-8768-3187F8581AC5}"/>
              </a:ext>
            </a:extLst>
          </p:cNvPr>
          <p:cNvSpPr/>
          <p:nvPr userDrawn="1"/>
        </p:nvSpPr>
        <p:spPr>
          <a:xfrm>
            <a:off x="3118767" y="4193203"/>
            <a:ext cx="2532185" cy="2057400"/>
          </a:xfrm>
          <a:prstGeom prst="ellipse">
            <a:avLst/>
          </a:prstGeom>
          <a:noFill/>
          <a:ln w="15875">
            <a:solidFill>
              <a:srgbClr val="006A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67BD741-E8E6-0B4C-8D27-D605BE65D0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 rot="21245741">
            <a:off x="3112515" y="4195283"/>
            <a:ext cx="2544688" cy="2045860"/>
          </a:xfrm>
        </p:spPr>
        <p:txBody>
          <a:bodyPr lIns="180000" tIns="180000" rIns="180000" bIns="18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Student Destination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1368D8-9CED-7D43-9361-6C1E6EA8E1C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41477" y="4171146"/>
            <a:ext cx="5181600" cy="1988353"/>
          </a:xfrm>
        </p:spPr>
        <p:txBody>
          <a:bodyPr/>
          <a:lstStyle>
            <a:lvl1pPr marL="0" indent="0">
              <a:buNone/>
              <a:defRPr>
                <a:solidFill>
                  <a:srgbClr val="F9ED32"/>
                </a:solidFill>
              </a:defRPr>
            </a:lvl1pPr>
            <a:lvl2pPr>
              <a:buClr>
                <a:srgbClr val="F9ED32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9ED32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9ED32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9ED3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95020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9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72.xml"/><Relationship Id="rId34" Type="http://schemas.openxmlformats.org/officeDocument/2006/relationships/slideLayout" Target="../slideLayouts/slideLayout85.xml"/><Relationship Id="rId42" Type="http://schemas.openxmlformats.org/officeDocument/2006/relationships/slideLayout" Target="../slideLayouts/slideLayout93.xml"/><Relationship Id="rId47" Type="http://schemas.openxmlformats.org/officeDocument/2006/relationships/slideLayout" Target="../slideLayouts/slideLayout98.xml"/><Relationship Id="rId50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slideLayout" Target="../slideLayouts/slideLayout83.xml"/><Relationship Id="rId37" Type="http://schemas.openxmlformats.org/officeDocument/2006/relationships/slideLayout" Target="../slideLayouts/slideLayout88.xml"/><Relationship Id="rId40" Type="http://schemas.openxmlformats.org/officeDocument/2006/relationships/slideLayout" Target="../slideLayouts/slideLayout91.xml"/><Relationship Id="rId45" Type="http://schemas.openxmlformats.org/officeDocument/2006/relationships/slideLayout" Target="../slideLayouts/slideLayout96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36" Type="http://schemas.openxmlformats.org/officeDocument/2006/relationships/slideLayout" Target="../slideLayouts/slideLayout87.xml"/><Relationship Id="rId4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31" Type="http://schemas.openxmlformats.org/officeDocument/2006/relationships/slideLayout" Target="../slideLayouts/slideLayout82.xml"/><Relationship Id="rId44" Type="http://schemas.openxmlformats.org/officeDocument/2006/relationships/slideLayout" Target="../slideLayouts/slideLayout95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81.xml"/><Relationship Id="rId35" Type="http://schemas.openxmlformats.org/officeDocument/2006/relationships/slideLayout" Target="../slideLayouts/slideLayout86.xml"/><Relationship Id="rId43" Type="http://schemas.openxmlformats.org/officeDocument/2006/relationships/slideLayout" Target="../slideLayouts/slideLayout94.xml"/><Relationship Id="rId48" Type="http://schemas.openxmlformats.org/officeDocument/2006/relationships/slideLayout" Target="../slideLayouts/slideLayout99.xml"/><Relationship Id="rId8" Type="http://schemas.openxmlformats.org/officeDocument/2006/relationships/slideLayout" Target="../slideLayouts/slideLayout59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33" Type="http://schemas.openxmlformats.org/officeDocument/2006/relationships/slideLayout" Target="../slideLayouts/slideLayout84.xml"/><Relationship Id="rId38" Type="http://schemas.openxmlformats.org/officeDocument/2006/relationships/slideLayout" Target="../slideLayouts/slideLayout89.xml"/><Relationship Id="rId4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71.xml"/><Relationship Id="rId41" Type="http://schemas.openxmlformats.org/officeDocument/2006/relationships/slideLayout" Target="../slideLayouts/slideLayout92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slideLayout" Target="../slideLayouts/slideLayout127.xml"/><Relationship Id="rId39" Type="http://schemas.openxmlformats.org/officeDocument/2006/relationships/slideLayout" Target="../slideLayouts/slideLayout140.xml"/><Relationship Id="rId21" Type="http://schemas.openxmlformats.org/officeDocument/2006/relationships/slideLayout" Target="../slideLayouts/slideLayout122.xml"/><Relationship Id="rId34" Type="http://schemas.openxmlformats.org/officeDocument/2006/relationships/slideLayout" Target="../slideLayouts/slideLayout135.xml"/><Relationship Id="rId42" Type="http://schemas.openxmlformats.org/officeDocument/2006/relationships/slideLayout" Target="../slideLayouts/slideLayout143.xml"/><Relationship Id="rId47" Type="http://schemas.openxmlformats.org/officeDocument/2006/relationships/slideLayout" Target="../slideLayouts/slideLayout148.xml"/><Relationship Id="rId50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32" Type="http://schemas.openxmlformats.org/officeDocument/2006/relationships/slideLayout" Target="../slideLayouts/slideLayout133.xml"/><Relationship Id="rId37" Type="http://schemas.openxmlformats.org/officeDocument/2006/relationships/slideLayout" Target="../slideLayouts/slideLayout138.xml"/><Relationship Id="rId40" Type="http://schemas.openxmlformats.org/officeDocument/2006/relationships/slideLayout" Target="../slideLayouts/slideLayout141.xml"/><Relationship Id="rId45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28" Type="http://schemas.openxmlformats.org/officeDocument/2006/relationships/slideLayout" Target="../slideLayouts/slideLayout129.xml"/><Relationship Id="rId36" Type="http://schemas.openxmlformats.org/officeDocument/2006/relationships/slideLayout" Target="../slideLayouts/slideLayout137.xml"/><Relationship Id="rId49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32.xml"/><Relationship Id="rId44" Type="http://schemas.openxmlformats.org/officeDocument/2006/relationships/slideLayout" Target="../slideLayouts/slideLayout145.xml"/><Relationship Id="rId52" Type="http://schemas.openxmlformats.org/officeDocument/2006/relationships/theme" Target="../theme/theme3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8.xml"/><Relationship Id="rId30" Type="http://schemas.openxmlformats.org/officeDocument/2006/relationships/slideLayout" Target="../slideLayouts/slideLayout131.xml"/><Relationship Id="rId35" Type="http://schemas.openxmlformats.org/officeDocument/2006/relationships/slideLayout" Target="../slideLayouts/slideLayout136.xml"/><Relationship Id="rId43" Type="http://schemas.openxmlformats.org/officeDocument/2006/relationships/slideLayout" Target="../slideLayouts/slideLayout144.xml"/><Relationship Id="rId48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09.xml"/><Relationship Id="rId51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33" Type="http://schemas.openxmlformats.org/officeDocument/2006/relationships/slideLayout" Target="../slideLayouts/slideLayout134.xml"/><Relationship Id="rId38" Type="http://schemas.openxmlformats.org/officeDocument/2006/relationships/slideLayout" Target="../slideLayouts/slideLayout139.xml"/><Relationship Id="rId46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21.xml"/><Relationship Id="rId41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924" y="476250"/>
            <a:ext cx="10515600" cy="112439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924" y="1774826"/>
            <a:ext cx="8380047" cy="35531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79877" y="6159500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924" y="6159499"/>
            <a:ext cx="4114800" cy="365125"/>
          </a:xfrm>
          <a:prstGeom prst="rect">
            <a:avLst/>
          </a:prstGeom>
        </p:spPr>
        <p:txBody>
          <a:bodyPr vert="horz" lIns="36000" tIns="0" rIns="0" bIns="0" rtlCol="0" anchor="b" anchorCtr="0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45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b="1" i="0" kern="1200" spc="100" baseline="0">
          <a:ln w="15875">
            <a:solidFill>
              <a:srgbClr val="63BFB5"/>
            </a:solidFill>
          </a:ln>
          <a:noFill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63BFB5"/>
        </a:buClr>
        <a:buSzPct val="100000"/>
        <a:buFont typeface="Arial" panose="020B0604020202020204" pitchFamily="34" charset="0"/>
        <a:buChar char="•"/>
        <a:defRPr sz="2400" b="1" i="0" kern="1200">
          <a:solidFill>
            <a:srgbClr val="006A6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30188" indent="-220663" algn="l" defTabSz="914400" rtl="0" eaLnBrk="1" latinLnBrk="0" hangingPunct="1">
        <a:lnSpc>
          <a:spcPct val="90000"/>
        </a:lnSpc>
        <a:spcBef>
          <a:spcPts val="500"/>
        </a:spcBef>
        <a:buClr>
          <a:srgbClr val="63BFB5"/>
        </a:buClr>
        <a:buSzPct val="100000"/>
        <a:buFont typeface="Arial" panose="020B0604020202020204" pitchFamily="34" charset="0"/>
        <a:buChar char="•"/>
        <a:tabLst/>
        <a:defRPr sz="2000" b="0" i="0" kern="1200">
          <a:solidFill>
            <a:srgbClr val="5263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30188" indent="-220663" algn="l" defTabSz="914400" rtl="0" eaLnBrk="1" latinLnBrk="0" hangingPunct="1">
        <a:lnSpc>
          <a:spcPct val="90000"/>
        </a:lnSpc>
        <a:spcBef>
          <a:spcPts val="500"/>
        </a:spcBef>
        <a:buClr>
          <a:srgbClr val="63BFB5"/>
        </a:buClr>
        <a:buSzPct val="100000"/>
        <a:buFont typeface="Arial" panose="020B0604020202020204" pitchFamily="34" charset="0"/>
        <a:buChar char="•"/>
        <a:tabLst/>
        <a:defRPr sz="1800" b="0" i="0" kern="1200">
          <a:solidFill>
            <a:srgbClr val="5263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30188" indent="-220663" algn="l" defTabSz="914400" rtl="0" eaLnBrk="1" latinLnBrk="0" hangingPunct="1">
        <a:lnSpc>
          <a:spcPct val="90000"/>
        </a:lnSpc>
        <a:spcBef>
          <a:spcPts val="500"/>
        </a:spcBef>
        <a:buClr>
          <a:srgbClr val="63BFB5"/>
        </a:buClr>
        <a:buSzPct val="100000"/>
        <a:buFont typeface="Arial" panose="020B0604020202020204" pitchFamily="34" charset="0"/>
        <a:buChar char="•"/>
        <a:tabLst/>
        <a:defRPr sz="1600" b="0" i="0" kern="1200">
          <a:solidFill>
            <a:srgbClr val="5263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30188" indent="-220663" algn="l" defTabSz="914400" rtl="0" eaLnBrk="1" latinLnBrk="0" hangingPunct="1">
        <a:lnSpc>
          <a:spcPct val="90000"/>
        </a:lnSpc>
        <a:spcBef>
          <a:spcPts val="500"/>
        </a:spcBef>
        <a:buClr>
          <a:srgbClr val="63BFB5"/>
        </a:buClr>
        <a:buSzPct val="100000"/>
        <a:buFont typeface="Arial" panose="020B0604020202020204" pitchFamily="34" charset="0"/>
        <a:buChar char="•"/>
        <a:tabLst/>
        <a:defRPr sz="1600" b="0" i="0" kern="1200">
          <a:solidFill>
            <a:srgbClr val="5263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240">
          <p15:clr>
            <a:srgbClr val="F26B43"/>
          </p15:clr>
        </p15:guide>
        <p15:guide id="3" orient="horz" pos="4110">
          <p15:clr>
            <a:srgbClr val="F26B43"/>
          </p15:clr>
        </p15:guide>
        <p15:guide id="4" orient="horz" pos="1118">
          <p15:clr>
            <a:srgbClr val="F26B43"/>
          </p15:clr>
        </p15:guide>
        <p15:guide id="5" pos="3120">
          <p15:clr>
            <a:srgbClr val="F26B43"/>
          </p15:clr>
        </p15:guide>
        <p15:guide id="6" pos="6000">
          <p15:clr>
            <a:srgbClr val="F26B43"/>
          </p15:clr>
        </p15:guide>
        <p15:guide id="7" pos="3347">
          <p15:clr>
            <a:srgbClr val="F26B43"/>
          </p15:clr>
        </p15:guide>
        <p15:guide id="8" pos="289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924" y="476250"/>
            <a:ext cx="10515600" cy="112439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924" y="1774826"/>
            <a:ext cx="8380047" cy="35531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79877" y="6159500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52787BA-6969-F041-AD0D-212986EA86F9}" type="datetimeFigureOut">
              <a:rPr lang="en-US" smtClean="0"/>
              <a:pPr/>
              <a:t>2/16/2024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924" y="6159499"/>
            <a:ext cx="4114800" cy="365125"/>
          </a:xfrm>
          <a:prstGeom prst="rect">
            <a:avLst/>
          </a:prstGeom>
        </p:spPr>
        <p:txBody>
          <a:bodyPr vert="horz" lIns="36000" tIns="0" rIns="0" bIns="0" rtlCol="0" anchor="b" anchorCtr="0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957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  <p:sldLayoutId id="2147483752" r:id="rId40"/>
    <p:sldLayoutId id="2147483753" r:id="rId41"/>
    <p:sldLayoutId id="2147483754" r:id="rId42"/>
    <p:sldLayoutId id="2147483755" r:id="rId43"/>
    <p:sldLayoutId id="2147483756" r:id="rId44"/>
    <p:sldLayoutId id="2147483757" r:id="rId45"/>
    <p:sldLayoutId id="2147483758" r:id="rId46"/>
    <p:sldLayoutId id="2147483759" r:id="rId47"/>
    <p:sldLayoutId id="2147483760" r:id="rId48"/>
    <p:sldLayoutId id="2147483761" r:id="rId49"/>
    <p:sldLayoutId id="2147483762" r:id="rId50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b="1" i="0" kern="1200" spc="100" baseline="0">
          <a:ln w="15875">
            <a:solidFill>
              <a:srgbClr val="63BFB5"/>
            </a:solidFill>
          </a:ln>
          <a:noFill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63BFB5"/>
        </a:buClr>
        <a:buSzPct val="100000"/>
        <a:buFont typeface="Arial" panose="020B0604020202020204" pitchFamily="34" charset="0"/>
        <a:buChar char="•"/>
        <a:defRPr sz="2400" b="1" i="0" kern="1200">
          <a:solidFill>
            <a:srgbClr val="006A6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30188" indent="-220663" algn="l" defTabSz="914400" rtl="0" eaLnBrk="1" latinLnBrk="0" hangingPunct="1">
        <a:lnSpc>
          <a:spcPct val="90000"/>
        </a:lnSpc>
        <a:spcBef>
          <a:spcPts val="500"/>
        </a:spcBef>
        <a:buClr>
          <a:srgbClr val="63BFB5"/>
        </a:buClr>
        <a:buSzPct val="100000"/>
        <a:buFont typeface="Arial" panose="020B0604020202020204" pitchFamily="34" charset="0"/>
        <a:buChar char="•"/>
        <a:tabLst/>
        <a:defRPr sz="2000" b="0" i="0" kern="1200">
          <a:solidFill>
            <a:srgbClr val="5263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30188" indent="-220663" algn="l" defTabSz="914400" rtl="0" eaLnBrk="1" latinLnBrk="0" hangingPunct="1">
        <a:lnSpc>
          <a:spcPct val="90000"/>
        </a:lnSpc>
        <a:spcBef>
          <a:spcPts val="500"/>
        </a:spcBef>
        <a:buClr>
          <a:srgbClr val="63BFB5"/>
        </a:buClr>
        <a:buSzPct val="100000"/>
        <a:buFont typeface="Arial" panose="020B0604020202020204" pitchFamily="34" charset="0"/>
        <a:buChar char="•"/>
        <a:tabLst/>
        <a:defRPr sz="1800" b="0" i="0" kern="1200">
          <a:solidFill>
            <a:srgbClr val="5263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30188" indent="-220663" algn="l" defTabSz="914400" rtl="0" eaLnBrk="1" latinLnBrk="0" hangingPunct="1">
        <a:lnSpc>
          <a:spcPct val="90000"/>
        </a:lnSpc>
        <a:spcBef>
          <a:spcPts val="500"/>
        </a:spcBef>
        <a:buClr>
          <a:srgbClr val="63BFB5"/>
        </a:buClr>
        <a:buSzPct val="100000"/>
        <a:buFont typeface="Arial" panose="020B0604020202020204" pitchFamily="34" charset="0"/>
        <a:buChar char="•"/>
        <a:tabLst/>
        <a:defRPr sz="1600" b="0" i="0" kern="1200">
          <a:solidFill>
            <a:srgbClr val="5263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30188" indent="-220663" algn="l" defTabSz="914400" rtl="0" eaLnBrk="1" latinLnBrk="0" hangingPunct="1">
        <a:lnSpc>
          <a:spcPct val="90000"/>
        </a:lnSpc>
        <a:spcBef>
          <a:spcPts val="500"/>
        </a:spcBef>
        <a:buClr>
          <a:srgbClr val="63BFB5"/>
        </a:buClr>
        <a:buSzPct val="100000"/>
        <a:buFont typeface="Arial" panose="020B0604020202020204" pitchFamily="34" charset="0"/>
        <a:buChar char="•"/>
        <a:tabLst/>
        <a:defRPr sz="1600" b="0" i="0" kern="1200">
          <a:solidFill>
            <a:srgbClr val="5263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240">
          <p15:clr>
            <a:srgbClr val="F26B43"/>
          </p15:clr>
        </p15:guide>
        <p15:guide id="3" orient="horz" pos="4110">
          <p15:clr>
            <a:srgbClr val="F26B43"/>
          </p15:clr>
        </p15:guide>
        <p15:guide id="4" orient="horz" pos="1118">
          <p15:clr>
            <a:srgbClr val="F26B43"/>
          </p15:clr>
        </p15:guide>
        <p15:guide id="5" pos="3120">
          <p15:clr>
            <a:srgbClr val="F26B43"/>
          </p15:clr>
        </p15:guide>
        <p15:guide id="6" pos="6000">
          <p15:clr>
            <a:srgbClr val="F26B43"/>
          </p15:clr>
        </p15:guide>
        <p15:guide id="7" pos="3347">
          <p15:clr>
            <a:srgbClr val="F26B43"/>
          </p15:clr>
        </p15:guide>
        <p15:guide id="8" pos="289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924" y="476250"/>
            <a:ext cx="10515600" cy="112439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924" y="1774826"/>
            <a:ext cx="8380047" cy="35531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79877" y="6159500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352787BA-6969-F041-AD0D-212986EA86F9}" type="datetimeFigureOut">
              <a:rPr lang="en-US" smtClean="0">
                <a:solidFill>
                  <a:srgbClr val="4D616E">
                    <a:tint val="75000"/>
                  </a:srgbClr>
                </a:solidFill>
              </a:rPr>
              <a:pPr defTabSz="457200">
                <a:defRPr/>
              </a:pPr>
              <a:t>2/16/2024</a:t>
            </a:fld>
            <a:endParaRPr lang="en-US" dirty="0">
              <a:solidFill>
                <a:srgbClr val="4D616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924" y="6159499"/>
            <a:ext cx="4114800" cy="365125"/>
          </a:xfrm>
          <a:prstGeom prst="rect">
            <a:avLst/>
          </a:prstGeom>
        </p:spPr>
        <p:txBody>
          <a:bodyPr vert="horz" lIns="36000" tIns="0" rIns="0" bIns="0" rtlCol="0" anchor="b" anchorCtr="0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4D616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0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  <p:sldLayoutId id="2147483792" r:id="rId29"/>
    <p:sldLayoutId id="2147483793" r:id="rId30"/>
    <p:sldLayoutId id="2147483794" r:id="rId31"/>
    <p:sldLayoutId id="2147483795" r:id="rId32"/>
    <p:sldLayoutId id="2147483796" r:id="rId33"/>
    <p:sldLayoutId id="2147483797" r:id="rId34"/>
    <p:sldLayoutId id="2147483798" r:id="rId35"/>
    <p:sldLayoutId id="2147483799" r:id="rId36"/>
    <p:sldLayoutId id="2147483800" r:id="rId37"/>
    <p:sldLayoutId id="2147483801" r:id="rId38"/>
    <p:sldLayoutId id="2147483802" r:id="rId39"/>
    <p:sldLayoutId id="2147483803" r:id="rId40"/>
    <p:sldLayoutId id="2147483804" r:id="rId41"/>
    <p:sldLayoutId id="2147483805" r:id="rId42"/>
    <p:sldLayoutId id="2147483806" r:id="rId43"/>
    <p:sldLayoutId id="2147483807" r:id="rId44"/>
    <p:sldLayoutId id="2147483808" r:id="rId45"/>
    <p:sldLayoutId id="2147483809" r:id="rId46"/>
    <p:sldLayoutId id="2147483810" r:id="rId47"/>
    <p:sldLayoutId id="2147483811" r:id="rId48"/>
    <p:sldLayoutId id="2147483812" r:id="rId49"/>
    <p:sldLayoutId id="2147483813" r:id="rId50"/>
    <p:sldLayoutId id="2147483814" r:id="rId5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b="1" i="0" kern="1200" spc="100" baseline="0">
          <a:ln w="15875">
            <a:solidFill>
              <a:srgbClr val="63BFB5"/>
            </a:solidFill>
          </a:ln>
          <a:noFill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63BFB5"/>
        </a:buClr>
        <a:buSzPct val="100000"/>
        <a:buFont typeface="Arial" panose="020B0604020202020204" pitchFamily="34" charset="0"/>
        <a:buChar char="•"/>
        <a:defRPr sz="2400" b="1" i="0" kern="1200">
          <a:solidFill>
            <a:srgbClr val="006A6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30188" indent="-220663" algn="l" defTabSz="914400" rtl="0" eaLnBrk="1" latinLnBrk="0" hangingPunct="1">
        <a:lnSpc>
          <a:spcPct val="90000"/>
        </a:lnSpc>
        <a:spcBef>
          <a:spcPts val="500"/>
        </a:spcBef>
        <a:buClr>
          <a:srgbClr val="63BFB5"/>
        </a:buClr>
        <a:buSzPct val="100000"/>
        <a:buFont typeface="Arial" panose="020B0604020202020204" pitchFamily="34" charset="0"/>
        <a:buChar char="•"/>
        <a:tabLst/>
        <a:defRPr sz="2000" b="0" i="0" kern="1200">
          <a:solidFill>
            <a:srgbClr val="5263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30188" indent="-220663" algn="l" defTabSz="914400" rtl="0" eaLnBrk="1" latinLnBrk="0" hangingPunct="1">
        <a:lnSpc>
          <a:spcPct val="90000"/>
        </a:lnSpc>
        <a:spcBef>
          <a:spcPts val="500"/>
        </a:spcBef>
        <a:buClr>
          <a:srgbClr val="63BFB5"/>
        </a:buClr>
        <a:buSzPct val="100000"/>
        <a:buFont typeface="Arial" panose="020B0604020202020204" pitchFamily="34" charset="0"/>
        <a:buChar char="•"/>
        <a:tabLst/>
        <a:defRPr sz="1800" b="0" i="0" kern="1200">
          <a:solidFill>
            <a:srgbClr val="5263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30188" indent="-220663" algn="l" defTabSz="914400" rtl="0" eaLnBrk="1" latinLnBrk="0" hangingPunct="1">
        <a:lnSpc>
          <a:spcPct val="90000"/>
        </a:lnSpc>
        <a:spcBef>
          <a:spcPts val="500"/>
        </a:spcBef>
        <a:buClr>
          <a:srgbClr val="63BFB5"/>
        </a:buClr>
        <a:buSzPct val="100000"/>
        <a:buFont typeface="Arial" panose="020B0604020202020204" pitchFamily="34" charset="0"/>
        <a:buChar char="•"/>
        <a:tabLst/>
        <a:defRPr sz="1600" b="0" i="0" kern="1200">
          <a:solidFill>
            <a:srgbClr val="5263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30188" indent="-220663" algn="l" defTabSz="914400" rtl="0" eaLnBrk="1" latinLnBrk="0" hangingPunct="1">
        <a:lnSpc>
          <a:spcPct val="90000"/>
        </a:lnSpc>
        <a:spcBef>
          <a:spcPts val="500"/>
        </a:spcBef>
        <a:buClr>
          <a:srgbClr val="63BFB5"/>
        </a:buClr>
        <a:buSzPct val="100000"/>
        <a:buFont typeface="Arial" panose="020B0604020202020204" pitchFamily="34" charset="0"/>
        <a:buChar char="•"/>
        <a:tabLst/>
        <a:defRPr sz="1600" b="0" i="0" kern="1200">
          <a:solidFill>
            <a:srgbClr val="52637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F26B43"/>
          </p15:clr>
        </p15:guide>
        <p15:guide id="2" pos="240">
          <p15:clr>
            <a:srgbClr val="F26B43"/>
          </p15:clr>
        </p15:guide>
        <p15:guide id="3" orient="horz" pos="4110">
          <p15:clr>
            <a:srgbClr val="F26B43"/>
          </p15:clr>
        </p15:guide>
        <p15:guide id="4" orient="horz" pos="1118">
          <p15:clr>
            <a:srgbClr val="F26B43"/>
          </p15:clr>
        </p15:guide>
        <p15:guide id="5" pos="3120">
          <p15:clr>
            <a:srgbClr val="F26B43"/>
          </p15:clr>
        </p15:guide>
        <p15:guide id="6" pos="6000">
          <p15:clr>
            <a:srgbClr val="F26B43"/>
          </p15:clr>
        </p15:guide>
        <p15:guide id="7" pos="3347">
          <p15:clr>
            <a:srgbClr val="F26B43"/>
          </p15:clr>
        </p15:guide>
        <p15:guide id="8" pos="28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atherine.Purvis-Mawson@utcsouthdurham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hyperlink" Target="mailto:Laura.McAllister@utcsouthdurham.or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jpe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9" Type="http://schemas.openxmlformats.org/officeDocument/2006/relationships/image" Target="../media/image54.jpg"/><Relationship Id="rId21" Type="http://schemas.openxmlformats.org/officeDocument/2006/relationships/image" Target="../media/image36.png"/><Relationship Id="rId34" Type="http://schemas.openxmlformats.org/officeDocument/2006/relationships/image" Target="../media/image49.png"/><Relationship Id="rId42" Type="http://schemas.openxmlformats.org/officeDocument/2006/relationships/image" Target="../media/image57.png"/><Relationship Id="rId47" Type="http://schemas.openxmlformats.org/officeDocument/2006/relationships/image" Target="../media/image62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6" Type="http://schemas.openxmlformats.org/officeDocument/2006/relationships/image" Target="../media/image31.jpg"/><Relationship Id="rId29" Type="http://schemas.openxmlformats.org/officeDocument/2006/relationships/image" Target="../media/image44.png"/><Relationship Id="rId11" Type="http://schemas.openxmlformats.org/officeDocument/2006/relationships/image" Target="../media/image26.GIF"/><Relationship Id="rId24" Type="http://schemas.openxmlformats.org/officeDocument/2006/relationships/image" Target="../media/image39.png"/><Relationship Id="rId32" Type="http://schemas.openxmlformats.org/officeDocument/2006/relationships/image" Target="../media/image47.jpeg"/><Relationship Id="rId37" Type="http://schemas.openxmlformats.org/officeDocument/2006/relationships/image" Target="../media/image52.png"/><Relationship Id="rId40" Type="http://schemas.openxmlformats.org/officeDocument/2006/relationships/image" Target="../media/image55.png"/><Relationship Id="rId45" Type="http://schemas.openxmlformats.org/officeDocument/2006/relationships/image" Target="../media/image60.png"/><Relationship Id="rId5" Type="http://schemas.openxmlformats.org/officeDocument/2006/relationships/image" Target="../media/image20.jpg"/><Relationship Id="rId15" Type="http://schemas.openxmlformats.org/officeDocument/2006/relationships/image" Target="../media/image30.jpe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49" Type="http://schemas.openxmlformats.org/officeDocument/2006/relationships/image" Target="../media/image64.png"/><Relationship Id="rId10" Type="http://schemas.openxmlformats.org/officeDocument/2006/relationships/image" Target="../media/image25.jp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4" Type="http://schemas.openxmlformats.org/officeDocument/2006/relationships/image" Target="../media/image59.png"/><Relationship Id="rId4" Type="http://schemas.openxmlformats.org/officeDocument/2006/relationships/image" Target="../media/image19.jpeg"/><Relationship Id="rId9" Type="http://schemas.openxmlformats.org/officeDocument/2006/relationships/image" Target="../media/image24.jpg"/><Relationship Id="rId14" Type="http://schemas.openxmlformats.org/officeDocument/2006/relationships/image" Target="../media/image29.jpg"/><Relationship Id="rId22" Type="http://schemas.openxmlformats.org/officeDocument/2006/relationships/image" Target="../media/image37.png"/><Relationship Id="rId27" Type="http://schemas.openxmlformats.org/officeDocument/2006/relationships/image" Target="../media/image42.jpeg"/><Relationship Id="rId30" Type="http://schemas.openxmlformats.org/officeDocument/2006/relationships/image" Target="../media/image45.jpeg"/><Relationship Id="rId35" Type="http://schemas.openxmlformats.org/officeDocument/2006/relationships/image" Target="../media/image50.png"/><Relationship Id="rId43" Type="http://schemas.openxmlformats.org/officeDocument/2006/relationships/image" Target="../media/image58.png"/><Relationship Id="rId48" Type="http://schemas.openxmlformats.org/officeDocument/2006/relationships/image" Target="../media/image63.png"/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12" Type="http://schemas.openxmlformats.org/officeDocument/2006/relationships/image" Target="../media/image27.jpg"/><Relationship Id="rId17" Type="http://schemas.openxmlformats.org/officeDocument/2006/relationships/image" Target="../media/image32.jpe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38" Type="http://schemas.openxmlformats.org/officeDocument/2006/relationships/image" Target="../media/image53.jpg"/><Relationship Id="rId46" Type="http://schemas.openxmlformats.org/officeDocument/2006/relationships/image" Target="../media/image61.png"/><Relationship Id="rId20" Type="http://schemas.openxmlformats.org/officeDocument/2006/relationships/image" Target="../media/image35.png"/><Relationship Id="rId41" Type="http://schemas.openxmlformats.org/officeDocument/2006/relationships/image" Target="../media/image56.png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AE66E59F-893E-0943-9F98-E55D66B93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2700" y="173504"/>
            <a:ext cx="6659880" cy="1490197"/>
          </a:xfrm>
        </p:spPr>
        <p:txBody>
          <a:bodyPr>
            <a:noAutofit/>
          </a:bodyPr>
          <a:lstStyle/>
          <a:p>
            <a:r>
              <a:rPr lang="en-US" sz="7200" dirty="0"/>
              <a:t>Parental Engagement</a:t>
            </a:r>
          </a:p>
        </p:txBody>
      </p:sp>
      <p:sp>
        <p:nvSpPr>
          <p:cNvPr id="17" name="Subtitle 16">
            <a:extLst>
              <a:ext uri="{FF2B5EF4-FFF2-40B4-BE49-F238E27FC236}">
                <a16:creationId xmlns:a16="http://schemas.microsoft.com/office/drawing/2014/main" id="{7EEE8284-9780-FF48-ABB0-B26F771C69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2020530"/>
            <a:ext cx="4235245" cy="331838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Thursday 7</a:t>
            </a:r>
            <a:r>
              <a:rPr lang="en-US" baseline="30000" dirty="0"/>
              <a:t>th</a:t>
            </a:r>
            <a:r>
              <a:rPr lang="en-US" dirty="0"/>
              <a:t> December 2023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Catherine.Purvis-Mawson@utcsouthdurham.org</a:t>
            </a:r>
            <a:endParaRPr lang="en-US" dirty="0"/>
          </a:p>
          <a:p>
            <a:r>
              <a:rPr lang="en-US" dirty="0"/>
              <a:t>Deputy Principal (Business Engagement, Careers and Marketing)</a:t>
            </a:r>
          </a:p>
          <a:p>
            <a:r>
              <a:rPr lang="en-US" dirty="0">
                <a:hlinkClick r:id="rId4"/>
              </a:rPr>
              <a:t>Laura.McAllister@utcsouthdurham.org</a:t>
            </a:r>
            <a:endParaRPr lang="en-US" dirty="0"/>
          </a:p>
          <a:p>
            <a:r>
              <a:rPr lang="en-US" dirty="0"/>
              <a:t>Vice Principal (Teaching and Learning, Crew)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2771" y="2371725"/>
            <a:ext cx="3487533" cy="341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51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" y="237983"/>
            <a:ext cx="9277350" cy="655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93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7274" y="1"/>
            <a:ext cx="9961727" cy="68829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198719"/>
            <a:ext cx="9770533" cy="1124398"/>
          </a:xfrm>
        </p:spPr>
        <p:txBody>
          <a:bodyPr>
            <a:noAutofit/>
          </a:bodyPr>
          <a:lstStyle/>
          <a:p>
            <a:r>
              <a:rPr lang="en-GB" sz="8000" dirty="0"/>
              <a:t>Structure of the session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>
          <a:xfrm>
            <a:off x="1325162" y="2506662"/>
            <a:ext cx="5935175" cy="4351338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1800"/>
              </a:spcBef>
              <a:buClr>
                <a:schemeClr val="bg1"/>
              </a:buClr>
            </a:pPr>
            <a:r>
              <a:rPr lang="en-GB" sz="2800" b="0" dirty="0">
                <a:solidFill>
                  <a:schemeClr val="bg1"/>
                </a:solidFill>
              </a:rPr>
              <a:t>Context of UTC South Durham</a:t>
            </a:r>
          </a:p>
          <a:p>
            <a:pPr marL="342900" indent="-342900">
              <a:lnSpc>
                <a:spcPct val="100000"/>
              </a:lnSpc>
              <a:spcBef>
                <a:spcPts val="1800"/>
              </a:spcBef>
              <a:buClr>
                <a:schemeClr val="bg1"/>
              </a:buClr>
            </a:pPr>
            <a:r>
              <a:rPr lang="en-GB" sz="2800" b="0" dirty="0">
                <a:solidFill>
                  <a:schemeClr val="bg1"/>
                </a:solidFill>
              </a:rPr>
              <a:t>Sharing moment</a:t>
            </a:r>
          </a:p>
          <a:p>
            <a:pPr marL="342900" indent="-342900">
              <a:lnSpc>
                <a:spcPct val="100000"/>
              </a:lnSpc>
              <a:spcBef>
                <a:spcPts val="1800"/>
              </a:spcBef>
              <a:buClr>
                <a:schemeClr val="bg1"/>
              </a:buClr>
            </a:pPr>
            <a:r>
              <a:rPr lang="en-GB" sz="2800" b="0" dirty="0">
                <a:solidFill>
                  <a:schemeClr val="bg1"/>
                </a:solidFill>
              </a:rPr>
              <a:t>Our approach to parental engagement</a:t>
            </a:r>
          </a:p>
          <a:p>
            <a:pPr marL="342900" indent="-342900">
              <a:lnSpc>
                <a:spcPct val="100000"/>
              </a:lnSpc>
              <a:spcBef>
                <a:spcPts val="1800"/>
              </a:spcBef>
              <a:buClr>
                <a:schemeClr val="bg1"/>
              </a:buClr>
            </a:pPr>
            <a:r>
              <a:rPr lang="en-GB" sz="2800" b="0" dirty="0">
                <a:solidFill>
                  <a:schemeClr val="bg1"/>
                </a:solidFill>
              </a:rPr>
              <a:t>Sharing moment</a:t>
            </a:r>
          </a:p>
          <a:p>
            <a:pPr marL="342900" indent="-342900">
              <a:lnSpc>
                <a:spcPct val="100000"/>
              </a:lnSpc>
              <a:spcBef>
                <a:spcPts val="1800"/>
              </a:spcBef>
              <a:buClr>
                <a:schemeClr val="bg1"/>
              </a:buClr>
            </a:pPr>
            <a:r>
              <a:rPr lang="en-GB" sz="2800" b="0" dirty="0">
                <a:solidFill>
                  <a:schemeClr val="bg1"/>
                </a:solidFill>
              </a:rPr>
              <a:t>Key takeaways and pitfalls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endParaRPr lang="en-GB" sz="2800" b="0" dirty="0">
              <a:solidFill>
                <a:schemeClr val="bg1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9" r="12509"/>
          <a:stretch>
            <a:fillRect/>
          </a:stretch>
        </p:blipFill>
        <p:spPr>
          <a:xfrm>
            <a:off x="6563314" y="1365182"/>
            <a:ext cx="5738916" cy="5740553"/>
          </a:xfrm>
        </p:spPr>
      </p:pic>
    </p:spTree>
    <p:extLst>
      <p:ext uri="{BB962C8B-B14F-4D97-AF65-F5344CB8AC3E}">
        <p14:creationId xmlns:p14="http://schemas.microsoft.com/office/powerpoint/2010/main" val="1689072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"/>
            <a:ext cx="9961727" cy="68829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/>
              <a:t>WHAT IS A UTC?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3658" y="1825321"/>
            <a:ext cx="9464214" cy="2701413"/>
          </a:xfrm>
        </p:spPr>
        <p:txBody>
          <a:bodyPr vert="horz" lIns="0" tIns="0" rIns="0" bIns="0" rtlCol="0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1800"/>
              </a:spcBef>
              <a:buClr>
                <a:schemeClr val="bg1"/>
              </a:buClr>
              <a:buChar char="•"/>
            </a:pPr>
            <a:r>
              <a:rPr lang="en-GB" sz="2800" b="0" dirty="0">
                <a:solidFill>
                  <a:schemeClr val="bg1"/>
                </a:solidFill>
              </a:rPr>
              <a:t>Technical school for 14-19 year olds from across a region</a:t>
            </a:r>
          </a:p>
          <a:p>
            <a:pPr marL="342900" indent="-342900">
              <a:lnSpc>
                <a:spcPct val="100000"/>
              </a:lnSpc>
              <a:spcBef>
                <a:spcPts val="18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800" b="0" dirty="0">
                <a:solidFill>
                  <a:schemeClr val="bg1"/>
                </a:solidFill>
              </a:rPr>
              <a:t>46 around the country, each with its own specialism</a:t>
            </a:r>
          </a:p>
          <a:p>
            <a:pPr marL="342900" indent="-342900">
              <a:lnSpc>
                <a:spcPct val="100000"/>
              </a:lnSpc>
              <a:spcBef>
                <a:spcPts val="1800"/>
              </a:spcBef>
              <a:buClr>
                <a:schemeClr val="bg1"/>
              </a:buClr>
              <a:buChar char="•"/>
            </a:pPr>
            <a:r>
              <a:rPr lang="en-GB" sz="2800" b="0" dirty="0">
                <a:solidFill>
                  <a:schemeClr val="bg1"/>
                </a:solidFill>
              </a:rPr>
              <a:t>Prepare young people for the world of work</a:t>
            </a:r>
          </a:p>
          <a:p>
            <a:pPr marL="342900" indent="-342900">
              <a:lnSpc>
                <a:spcPct val="100000"/>
              </a:lnSpc>
              <a:spcBef>
                <a:spcPts val="1800"/>
              </a:spcBef>
              <a:buClr>
                <a:schemeClr val="bg1"/>
              </a:buClr>
              <a:buChar char="•"/>
            </a:pPr>
            <a:r>
              <a:rPr lang="en-GB" sz="2800" b="0" dirty="0">
                <a:solidFill>
                  <a:schemeClr val="bg1"/>
                </a:solidFill>
              </a:rPr>
              <a:t>Removing career barriers for all</a:t>
            </a:r>
          </a:p>
          <a:p>
            <a:pPr marL="342900" indent="-342900">
              <a:lnSpc>
                <a:spcPct val="100000"/>
              </a:lnSpc>
              <a:spcBef>
                <a:spcPts val="1800"/>
              </a:spcBef>
              <a:buClr>
                <a:srgbClr val="F9ED32"/>
              </a:buClr>
              <a:buChar char="•"/>
            </a:pPr>
            <a:endParaRPr lang="en-GB" sz="2800" b="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129" y="4671819"/>
            <a:ext cx="9583743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0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60"/>
    </mc:Choice>
    <mc:Fallback xmlns="">
      <p:transition spd="slow" advTm="9406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29" y="73153"/>
            <a:ext cx="9254440" cy="63788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2330" y="56962"/>
            <a:ext cx="2762199" cy="1569660"/>
          </a:xfrm>
          <a:prstGeom prst="rect">
            <a:avLst/>
          </a:prstGeom>
          <a:solidFill>
            <a:srgbClr val="006A6B"/>
          </a:solidFill>
        </p:spPr>
        <p:txBody>
          <a:bodyPr wrap="square">
            <a:spAutoFit/>
          </a:bodyPr>
          <a:lstStyle/>
          <a:p>
            <a:pPr defTabSz="457200"/>
            <a:r>
              <a:rPr lang="en-GB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440 students </a:t>
            </a:r>
          </a:p>
          <a:p>
            <a:pPr defTabSz="457200"/>
            <a:r>
              <a:rPr lang="en-GB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 schools</a:t>
            </a:r>
          </a:p>
          <a:p>
            <a:pPr defTabSz="457200"/>
            <a:r>
              <a:rPr lang="en-GB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counties</a:t>
            </a:r>
          </a:p>
          <a:p>
            <a:pPr defTabSz="457200"/>
            <a:r>
              <a:rPr lang="en-GB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constituencies</a:t>
            </a:r>
          </a:p>
        </p:txBody>
      </p:sp>
    </p:spTree>
    <p:extLst>
      <p:ext uri="{BB962C8B-B14F-4D97-AF65-F5344CB8AC3E}">
        <p14:creationId xmlns:p14="http://schemas.microsoft.com/office/powerpoint/2010/main" val="389737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3000" y="0"/>
            <a:ext cx="9906000" cy="6858000"/>
            <a:chOff x="769708" y="414283"/>
            <a:chExt cx="8073700" cy="5961117"/>
          </a:xfrm>
        </p:grpSpPr>
        <p:grpSp>
          <p:nvGrpSpPr>
            <p:cNvPr id="5" name="Group 4"/>
            <p:cNvGrpSpPr/>
            <p:nvPr/>
          </p:nvGrpSpPr>
          <p:grpSpPr>
            <a:xfrm>
              <a:off x="769708" y="414283"/>
              <a:ext cx="8073700" cy="5961117"/>
              <a:chOff x="769708" y="52333"/>
              <a:chExt cx="8073700" cy="5961117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266" r="16385"/>
              <a:stretch/>
            </p:blipFill>
            <p:spPr bwMode="auto">
              <a:xfrm rot="5400000">
                <a:off x="5569802" y="804648"/>
                <a:ext cx="3114788" cy="34324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9708" y="963466"/>
                <a:ext cx="4641276" cy="3094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45" t="22093" r="14541" b="48329"/>
              <a:stretch/>
            </p:blipFill>
            <p:spPr bwMode="auto">
              <a:xfrm>
                <a:off x="769708" y="4057650"/>
                <a:ext cx="8073700" cy="195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051" t="56662" r="7620" b="28172"/>
              <a:stretch/>
            </p:blipFill>
            <p:spPr bwMode="auto">
              <a:xfrm>
                <a:off x="769708" y="52333"/>
                <a:ext cx="8073700" cy="907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51" t="56662" r="7620" b="42574"/>
            <a:stretch/>
          </p:blipFill>
          <p:spPr bwMode="auto">
            <a:xfrm>
              <a:off x="769708" y="1281058"/>
              <a:ext cx="8073700" cy="45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4275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882" y="139436"/>
            <a:ext cx="9847805" cy="2692977"/>
          </a:xfrm>
        </p:spPr>
        <p:txBody>
          <a:bodyPr/>
          <a:lstStyle/>
          <a:p>
            <a:r>
              <a:rPr lang="en-GB" dirty="0">
                <a:solidFill>
                  <a:srgbClr val="526371"/>
                </a:solidFill>
              </a:rPr>
              <a:t>OVER 150 EMPLOYER PARTNERS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81" y="2230492"/>
            <a:ext cx="1052404" cy="891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t="10716" r="4334" b="13465"/>
          <a:stretch/>
        </p:blipFill>
        <p:spPr>
          <a:xfrm>
            <a:off x="3558317" y="817999"/>
            <a:ext cx="1911927" cy="803564"/>
          </a:xfrm>
          <a:prstGeom prst="rect">
            <a:avLst/>
          </a:prstGeom>
        </p:spPr>
      </p:pic>
      <p:pic>
        <p:nvPicPr>
          <p:cNvPr id="5" name="Picture 4" descr="Image result for A One+ logo">
            <a:extLst>
              <a:ext uri="{FF2B5EF4-FFF2-40B4-BE49-F238E27FC236}">
                <a16:creationId xmlns:a16="http://schemas.microsoft.com/office/drawing/2014/main" id="{3F88986C-BEEC-4CE4-830F-F93529C98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081" y="2245810"/>
            <a:ext cx="1026716" cy="87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82" y="3402499"/>
            <a:ext cx="1519641" cy="554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647" y="4196465"/>
            <a:ext cx="836144" cy="3084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897" y="6308348"/>
            <a:ext cx="2292112" cy="4897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85" y="3435171"/>
            <a:ext cx="1422433" cy="4847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51" y="5429731"/>
            <a:ext cx="1170164" cy="5690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948" y="6114445"/>
            <a:ext cx="720302" cy="6291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723" y="6330954"/>
            <a:ext cx="1449768" cy="2300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20" y="4816823"/>
            <a:ext cx="1201091" cy="4088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19" y="4029768"/>
            <a:ext cx="864050" cy="6478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r="5736" b="15515"/>
          <a:stretch/>
        </p:blipFill>
        <p:spPr>
          <a:xfrm>
            <a:off x="9400080" y="2021692"/>
            <a:ext cx="1551709" cy="9007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741" y="748090"/>
            <a:ext cx="869094" cy="10034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345" y="3172143"/>
            <a:ext cx="1327619" cy="6744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42" y="1710325"/>
            <a:ext cx="2079309" cy="3964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2" t="26044" r="32445" b="28547"/>
          <a:stretch/>
        </p:blipFill>
        <p:spPr>
          <a:xfrm>
            <a:off x="9797716" y="3866867"/>
            <a:ext cx="958701" cy="9776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09782" y="1545233"/>
            <a:ext cx="1085539" cy="5872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75961" y="5354397"/>
            <a:ext cx="1194241" cy="9550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43988" y="5719964"/>
            <a:ext cx="1721070" cy="4531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2"/>
          <a:srcRect l="29693" t="3824" r="31176" b="7941"/>
          <a:stretch/>
        </p:blipFill>
        <p:spPr>
          <a:xfrm>
            <a:off x="9966642" y="639256"/>
            <a:ext cx="926897" cy="12160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99300" y="6114445"/>
            <a:ext cx="1466287" cy="4887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4"/>
          <a:srcRect l="36763" t="10986" r="39191" b="13416"/>
          <a:stretch/>
        </p:blipFill>
        <p:spPr>
          <a:xfrm>
            <a:off x="1335877" y="1798366"/>
            <a:ext cx="774626" cy="974151"/>
          </a:xfrm>
          <a:prstGeom prst="rect">
            <a:avLst/>
          </a:prstGeom>
        </p:spPr>
      </p:pic>
      <p:pic>
        <p:nvPicPr>
          <p:cNvPr id="29" name="Picture 2" descr="Image result for stanley black and decker logo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8" b="40885"/>
          <a:stretch/>
        </p:blipFill>
        <p:spPr bwMode="auto">
          <a:xfrm>
            <a:off x="1263075" y="2789802"/>
            <a:ext cx="2835974" cy="53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 result for costain logo">
            <a:extLst>
              <a:ext uri="{FF2B5EF4-FFF2-40B4-BE49-F238E27FC236}">
                <a16:creationId xmlns:a16="http://schemas.microsoft.com/office/drawing/2014/main" id="{BA0E7009-A368-44A4-98FE-F3E5A4282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900" y="741411"/>
            <a:ext cx="997586" cy="73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Image result for psp engineering logo">
            <a:extLst>
              <a:ext uri="{FF2B5EF4-FFF2-40B4-BE49-F238E27FC236}">
                <a16:creationId xmlns:a16="http://schemas.microsoft.com/office/drawing/2014/main" id="{0A27CC77-7598-49D4-A0EF-BD2E9BDC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421" y="1855300"/>
            <a:ext cx="1357430" cy="70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Image result for bechtel logo">
            <a:extLst>
              <a:ext uri="{FF2B5EF4-FFF2-40B4-BE49-F238E27FC236}">
                <a16:creationId xmlns:a16="http://schemas.microsoft.com/office/drawing/2014/main" id="{E8506E77-4B54-4EFA-8F06-1F4CE6F5B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5893">
            <a:off x="3211078" y="3407481"/>
            <a:ext cx="898615" cy="75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Image result for NOF logo">
            <a:extLst>
              <a:ext uri="{FF2B5EF4-FFF2-40B4-BE49-F238E27FC236}">
                <a16:creationId xmlns:a16="http://schemas.microsoft.com/office/drawing/2014/main" id="{A484CBC7-D6C6-490F-AE54-A801F5160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0" y="3305844"/>
            <a:ext cx="1294937" cy="49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" descr="Image result for CPI logo">
            <a:extLst>
              <a:ext uri="{FF2B5EF4-FFF2-40B4-BE49-F238E27FC236}">
                <a16:creationId xmlns:a16="http://schemas.microsoft.com/office/drawing/2014/main" id="{AB6CFEEE-6181-4545-995D-6BB31DA1F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8" b="10601"/>
          <a:stretch/>
        </p:blipFill>
        <p:spPr bwMode="auto">
          <a:xfrm>
            <a:off x="9389635" y="3104158"/>
            <a:ext cx="1577706" cy="67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 descr="Image result for darchem logo">
            <a:extLst>
              <a:ext uri="{FF2B5EF4-FFF2-40B4-BE49-F238E27FC236}">
                <a16:creationId xmlns:a16="http://schemas.microsoft.com/office/drawing/2014/main" id="{09F3EAD0-A2AC-4284-B4FB-400FCA17A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142" y="1347469"/>
            <a:ext cx="2053099" cy="37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4" descr="Image result for tekmar logo">
            <a:extLst>
              <a:ext uri="{FF2B5EF4-FFF2-40B4-BE49-F238E27FC236}">
                <a16:creationId xmlns:a16="http://schemas.microsoft.com/office/drawing/2014/main" id="{1ADBA693-9A31-4CEE-B8BE-059E5633F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3" b="19118"/>
          <a:stretch/>
        </p:blipFill>
        <p:spPr bwMode="auto">
          <a:xfrm>
            <a:off x="9368884" y="4927926"/>
            <a:ext cx="1614103" cy="50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Image result for caterpillar logo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182" y="5535340"/>
            <a:ext cx="2030805" cy="36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607" y="3980241"/>
            <a:ext cx="827283" cy="82728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994" y="5767407"/>
            <a:ext cx="1324700" cy="32720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023" y="6483706"/>
            <a:ext cx="1641292" cy="27516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2" b="33202"/>
          <a:stretch/>
        </p:blipFill>
        <p:spPr>
          <a:xfrm>
            <a:off x="1319390" y="4908789"/>
            <a:ext cx="1222933" cy="43041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52" y="5368551"/>
            <a:ext cx="1843205" cy="25908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04" y="670872"/>
            <a:ext cx="1277701" cy="5318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8" t="11411" r="26910" b="10286"/>
          <a:stretch/>
        </p:blipFill>
        <p:spPr>
          <a:xfrm>
            <a:off x="4337060" y="2598959"/>
            <a:ext cx="785005" cy="75259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298" y="4016250"/>
            <a:ext cx="989203" cy="7076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6882568" y="5092787"/>
            <a:ext cx="1679587" cy="41896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58" y="748090"/>
            <a:ext cx="1671819" cy="77407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345970" y="6295819"/>
            <a:ext cx="1005927" cy="53039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5"/>
          <a:srcRect t="22578" b="24097"/>
          <a:stretch/>
        </p:blipFill>
        <p:spPr>
          <a:xfrm>
            <a:off x="3747542" y="1698248"/>
            <a:ext cx="1516580" cy="80871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6757687" y="4548378"/>
            <a:ext cx="2574410" cy="35356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6650105" y="3919912"/>
            <a:ext cx="2718778" cy="42902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635055" y="2280814"/>
            <a:ext cx="1829421" cy="790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2825504" y="4684434"/>
            <a:ext cx="2009024" cy="54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9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96"/>
    </mc:Choice>
    <mc:Fallback xmlns="">
      <p:transition spd="slow" advTm="1789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5"/>
          <a:stretch/>
        </p:blipFill>
        <p:spPr>
          <a:xfrm>
            <a:off x="1150791" y="0"/>
            <a:ext cx="9933432" cy="6858000"/>
          </a:xfrm>
          <a:prstGeom prst="rect">
            <a:avLst/>
          </a:prstGeom>
        </p:spPr>
      </p:pic>
      <p:sp>
        <p:nvSpPr>
          <p:cNvPr id="2" name="Content Placeholder 2"/>
          <p:cNvSpPr txBox="1">
            <a:spLocks/>
          </p:cNvSpPr>
          <p:nvPr/>
        </p:nvSpPr>
        <p:spPr>
          <a:xfrm>
            <a:off x="1274618" y="1879575"/>
            <a:ext cx="1502785" cy="37028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42950">
              <a:lnSpc>
                <a:spcPct val="100000"/>
              </a:lnSpc>
              <a:spcBef>
                <a:spcPts val="975"/>
              </a:spcBef>
              <a:buNone/>
              <a:defRPr/>
            </a:pPr>
            <a:r>
              <a:rPr lang="en-GB" sz="3200" b="1" dirty="0">
                <a:solidFill>
                  <a:srgbClr val="B2D336"/>
                </a:solidFill>
                <a:latin typeface="Calibri" panose="020F0502020204030204"/>
              </a:rPr>
              <a:t>100%</a:t>
            </a:r>
          </a:p>
          <a:p>
            <a:pPr marL="0" indent="0" defTabSz="742950">
              <a:lnSpc>
                <a:spcPct val="100000"/>
              </a:lnSpc>
              <a:spcBef>
                <a:spcPts val="975"/>
              </a:spcBef>
              <a:buNone/>
              <a:defRPr/>
            </a:pPr>
            <a:endParaRPr lang="en-GB" sz="3200" b="1" dirty="0">
              <a:solidFill>
                <a:srgbClr val="B2D336"/>
              </a:solidFill>
              <a:latin typeface="Calibri" panose="020F0502020204030204"/>
            </a:endParaRPr>
          </a:p>
          <a:p>
            <a:pPr marL="0" indent="0" defTabSz="742950">
              <a:lnSpc>
                <a:spcPct val="100000"/>
              </a:lnSpc>
              <a:spcBef>
                <a:spcPts val="975"/>
              </a:spcBef>
              <a:buNone/>
              <a:defRPr/>
            </a:pPr>
            <a:r>
              <a:rPr lang="en-GB" sz="3200" b="1" dirty="0">
                <a:solidFill>
                  <a:srgbClr val="B2D336"/>
                </a:solidFill>
                <a:latin typeface="Calibri" panose="020F0502020204030204"/>
              </a:rPr>
              <a:t>39%</a:t>
            </a:r>
          </a:p>
          <a:p>
            <a:pPr marL="0" indent="0" defTabSz="742950">
              <a:lnSpc>
                <a:spcPct val="100000"/>
              </a:lnSpc>
              <a:spcBef>
                <a:spcPts val="975"/>
              </a:spcBef>
              <a:buNone/>
              <a:defRPr/>
            </a:pPr>
            <a:endParaRPr lang="en-GB" sz="3200" b="1" dirty="0">
              <a:solidFill>
                <a:srgbClr val="B2D336"/>
              </a:solidFill>
              <a:latin typeface="Calibri" panose="020F0502020204030204"/>
            </a:endParaRPr>
          </a:p>
          <a:p>
            <a:pPr marL="0" indent="0" defTabSz="742950">
              <a:lnSpc>
                <a:spcPct val="100000"/>
              </a:lnSpc>
              <a:spcBef>
                <a:spcPts val="975"/>
              </a:spcBef>
              <a:buNone/>
              <a:defRPr/>
            </a:pPr>
            <a:r>
              <a:rPr lang="en-GB" sz="3200" b="1" dirty="0">
                <a:solidFill>
                  <a:srgbClr val="B2D336"/>
                </a:solidFill>
                <a:latin typeface="Calibri" panose="020F0502020204030204"/>
              </a:rPr>
              <a:t>97%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901229" y="1975412"/>
            <a:ext cx="8246661" cy="37028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B2D336"/>
              </a:buClr>
              <a:buSzPct val="100000"/>
              <a:buFont typeface="Arial" panose="020B0604020202020204" pitchFamily="34" charset="0"/>
              <a:buChar char="•"/>
              <a:defRPr sz="2400" b="1" i="0" kern="1200">
                <a:solidFill>
                  <a:srgbClr val="63BFB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30188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2D336"/>
              </a:buClr>
              <a:buSzPct val="100000"/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30188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2D336"/>
              </a:buClr>
              <a:buSzPct val="100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30188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2D336"/>
              </a:buClr>
              <a:buSzPct val="100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30188" indent="-2206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2D336"/>
              </a:buClr>
              <a:buSzPct val="100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42950">
              <a:spcBef>
                <a:spcPts val="0"/>
              </a:spcBef>
              <a:buNone/>
              <a:defRPr/>
            </a:pPr>
            <a:r>
              <a:rPr lang="en-GB" b="0" dirty="0">
                <a:solidFill>
                  <a:prstClr val="white"/>
                </a:solidFill>
              </a:rPr>
              <a:t>of students who wanted to go to university did so – 98% study STEM degrees</a:t>
            </a:r>
          </a:p>
          <a:p>
            <a:pPr marL="0" indent="0" defTabSz="742950">
              <a:spcBef>
                <a:spcPts val="0"/>
              </a:spcBef>
              <a:buNone/>
              <a:defRPr/>
            </a:pPr>
            <a:endParaRPr lang="en-GB" b="0" dirty="0">
              <a:solidFill>
                <a:prstClr val="white"/>
              </a:solidFill>
            </a:endParaRPr>
          </a:p>
          <a:p>
            <a:pPr marL="0" indent="0" defTabSz="742950">
              <a:spcBef>
                <a:spcPts val="0"/>
              </a:spcBef>
              <a:buNone/>
              <a:defRPr/>
            </a:pPr>
            <a:r>
              <a:rPr lang="en-GB" b="0" dirty="0">
                <a:solidFill>
                  <a:prstClr val="white"/>
                </a:solidFill>
              </a:rPr>
              <a:t>of Year 13 leavers landed a paid apprenticeship (many at higher or degree level) – 7 x the national average for that age group</a:t>
            </a:r>
          </a:p>
          <a:p>
            <a:pPr marL="0" indent="0" defTabSz="742950">
              <a:spcBef>
                <a:spcPts val="0"/>
              </a:spcBef>
              <a:buNone/>
              <a:defRPr/>
            </a:pPr>
            <a:endParaRPr lang="en-GB" b="0" dirty="0">
              <a:solidFill>
                <a:prstClr val="white"/>
              </a:solidFill>
            </a:endParaRPr>
          </a:p>
          <a:p>
            <a:pPr marL="0" indent="0" defTabSz="742950">
              <a:spcBef>
                <a:spcPts val="0"/>
              </a:spcBef>
              <a:buNone/>
              <a:defRPr/>
            </a:pPr>
            <a:r>
              <a:rPr lang="en-GB" b="0" dirty="0">
                <a:solidFill>
                  <a:prstClr val="white"/>
                </a:solidFill>
              </a:rPr>
              <a:t>of students who left the UTC have gone on to a positive destination</a:t>
            </a:r>
          </a:p>
          <a:p>
            <a:pPr marL="0" indent="0" defTabSz="742950">
              <a:spcBef>
                <a:spcPts val="0"/>
              </a:spcBef>
              <a:buNone/>
              <a:defRPr/>
            </a:pPr>
            <a:endParaRPr lang="en-GB" b="0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8729" y="5708644"/>
            <a:ext cx="97743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42950">
              <a:defRPr/>
            </a:pPr>
            <a:r>
              <a:rPr lang="en-GB" sz="2400" b="1" dirty="0">
                <a:solidFill>
                  <a:srgbClr val="B2D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400" b="1" baseline="30000" dirty="0">
                <a:solidFill>
                  <a:srgbClr val="B2D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b="1" dirty="0">
                <a:solidFill>
                  <a:srgbClr val="B2D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country out of 2300</a:t>
            </a:r>
            <a:r>
              <a:rPr lang="en-GB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post-16 providers for Apprenticeship starts from L3 </a:t>
            </a:r>
            <a:r>
              <a:rPr lang="en-GB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(latest DfE tracking from 2020)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25296" y="213462"/>
            <a:ext cx="9500617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defTabSz="742950">
              <a:defRPr sz="5400" b="1" kern="0" spc="81">
                <a:ln w="15875">
                  <a:solidFill>
                    <a:srgbClr val="FFFFFF"/>
                  </a:solidFill>
                </a:ln>
                <a:noFill/>
                <a:latin typeface="Arial Black" panose="020B0604020202020204" pitchFamily="34" charset="0"/>
                <a:ea typeface="+mj-ea"/>
              </a:defRPr>
            </a:lvl1pPr>
          </a:lstStyle>
          <a:p>
            <a:pPr>
              <a:defRPr/>
            </a:pPr>
            <a:r>
              <a:rPr lang="en-GB" sz="4000" dirty="0"/>
              <a:t>DESTINATIONS OVER 6 YEARS</a:t>
            </a:r>
          </a:p>
          <a:p>
            <a:pPr>
              <a:defRPr/>
            </a:pPr>
            <a:r>
              <a:rPr lang="en-GB" sz="4000" dirty="0"/>
              <a:t>2018 TO 2023</a:t>
            </a:r>
          </a:p>
        </p:txBody>
      </p:sp>
    </p:spTree>
    <p:extLst>
      <p:ext uri="{BB962C8B-B14F-4D97-AF65-F5344CB8AC3E}">
        <p14:creationId xmlns:p14="http://schemas.microsoft.com/office/powerpoint/2010/main" val="600470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2100" y="115861"/>
            <a:ext cx="5267301" cy="1124398"/>
          </a:xfrm>
        </p:spPr>
        <p:txBody>
          <a:bodyPr>
            <a:noAutofit/>
          </a:bodyPr>
          <a:lstStyle/>
          <a:p>
            <a:r>
              <a:rPr lang="en-GB" sz="4800" dirty="0"/>
              <a:t>STUDENT LEAVER PROFILE</a:t>
            </a:r>
          </a:p>
        </p:txBody>
      </p:sp>
      <p:pic>
        <p:nvPicPr>
          <p:cNvPr id="1026" name="Content Placeholder 6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663" y="678061"/>
            <a:ext cx="5335872" cy="56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8235535" y="4726563"/>
            <a:ext cx="2685586" cy="16779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180975" lvl="0" indent="-180975" defTabSz="914400">
              <a:lnSpc>
                <a:spcPct val="90000"/>
              </a:lnSpc>
              <a:spcBef>
                <a:spcPts val="1000"/>
              </a:spcBef>
              <a:buClr>
                <a:srgbClr val="63BFB5"/>
              </a:buClr>
              <a:buSzPct val="100000"/>
              <a:buFont typeface="Arial" panose="020B0604020202020204" pitchFamily="34" charset="0"/>
              <a:buChar char="•"/>
              <a:defRPr kumimoji="0" sz="2000" b="1" i="0" u="none" strike="noStrike" cap="none" spc="0" normalizeH="0" baseline="0">
                <a:ln>
                  <a:noFill/>
                </a:ln>
                <a:solidFill>
                  <a:srgbClr val="006A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 dirty="0"/>
              <a:t>Visits, work experience, mock interviews</a:t>
            </a:r>
          </a:p>
          <a:p>
            <a:pPr>
              <a:defRPr/>
            </a:pPr>
            <a:r>
              <a:rPr lang="en-GB" dirty="0"/>
              <a:t>Industry Projects</a:t>
            </a:r>
          </a:p>
          <a:p>
            <a:pPr>
              <a:defRPr/>
            </a:pPr>
            <a:r>
              <a:rPr lang="en-GB" dirty="0"/>
              <a:t>Meeting regional industry needs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362100" y="3852719"/>
            <a:ext cx="2438401" cy="17476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en-US"/>
            </a:defPPr>
            <a:lvl1pPr marL="180975" marR="0" lvl="0" indent="-180975" defTabSz="9144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3BFB5"/>
              </a:buClr>
              <a:buSzPct val="100000"/>
              <a:buFont typeface="Arial" panose="020B0604020202020204" pitchFamily="34" charset="0"/>
              <a:buChar char="•"/>
              <a:tabLst/>
              <a:defRPr kumimoji="0" sz="2200" b="1" i="0" u="none" strike="noStrike" cap="none" spc="0" normalizeH="0" baseline="0">
                <a:ln>
                  <a:noFill/>
                </a:ln>
                <a:solidFill>
                  <a:srgbClr val="006A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 sz="2000" dirty="0"/>
              <a:t>GCSEs or        A-A-levels/T-levels/PEO </a:t>
            </a:r>
          </a:p>
          <a:p>
            <a:pPr>
              <a:defRPr/>
            </a:pPr>
            <a:r>
              <a:rPr lang="en-GB" sz="2000" dirty="0"/>
              <a:t>Range of technical STEM qualifications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8235535" y="618782"/>
            <a:ext cx="2685586" cy="22352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80975" indent="-180975">
              <a:lnSpc>
                <a:spcPct val="90000"/>
              </a:lnSpc>
              <a:spcBef>
                <a:spcPts val="1000"/>
              </a:spcBef>
              <a:buClr>
                <a:srgbClr val="63BFB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rgbClr val="006A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professionals, first names with staff</a:t>
            </a:r>
          </a:p>
          <a:p>
            <a:pPr marL="180975" indent="-180975">
              <a:lnSpc>
                <a:spcPct val="90000"/>
              </a:lnSpc>
              <a:spcBef>
                <a:spcPts val="1000"/>
              </a:spcBef>
              <a:buClr>
                <a:srgbClr val="63BFB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rgbClr val="006A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Like-minded colleagues </a:t>
            </a:r>
          </a:p>
          <a:p>
            <a:pPr marL="180975" indent="-180975">
              <a:lnSpc>
                <a:spcPct val="90000"/>
              </a:lnSpc>
              <a:spcBef>
                <a:spcPts val="1000"/>
              </a:spcBef>
              <a:buClr>
                <a:srgbClr val="63BFB5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rgbClr val="006A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2000" b="1" dirty="0" err="1">
                <a:solidFill>
                  <a:srgbClr val="006A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orking</a:t>
            </a:r>
            <a:r>
              <a:rPr lang="en-GB" sz="2000" b="1" dirty="0">
                <a:solidFill>
                  <a:srgbClr val="006A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week of 30 hours</a:t>
            </a:r>
          </a:p>
        </p:txBody>
      </p:sp>
    </p:spTree>
    <p:extLst>
      <p:ext uri="{BB962C8B-B14F-4D97-AF65-F5344CB8AC3E}">
        <p14:creationId xmlns:p14="http://schemas.microsoft.com/office/powerpoint/2010/main" val="4004282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86" y="0"/>
            <a:ext cx="6531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5524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UTC_SOUTH_DURHAM">
      <a:dk1>
        <a:srgbClr val="4D616E"/>
      </a:dk1>
      <a:lt1>
        <a:srgbClr val="FFFFFF"/>
      </a:lt1>
      <a:dk2>
        <a:srgbClr val="006969"/>
      </a:dk2>
      <a:lt2>
        <a:srgbClr val="FFFFFF"/>
      </a:lt2>
      <a:accent1>
        <a:srgbClr val="006969"/>
      </a:accent1>
      <a:accent2>
        <a:srgbClr val="B2D336"/>
      </a:accent2>
      <a:accent3>
        <a:srgbClr val="59C3B6"/>
      </a:accent3>
      <a:accent4>
        <a:srgbClr val="738A93"/>
      </a:accent4>
      <a:accent5>
        <a:srgbClr val="F9ED32"/>
      </a:accent5>
      <a:accent6>
        <a:srgbClr val="55517B"/>
      </a:accent6>
      <a:hlink>
        <a:srgbClr val="B2D336"/>
      </a:hlink>
      <a:folHlink>
        <a:srgbClr val="F9ED3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UTC_SOUTH_DURHAM">
      <a:dk1>
        <a:srgbClr val="4D616E"/>
      </a:dk1>
      <a:lt1>
        <a:srgbClr val="FFFFFF"/>
      </a:lt1>
      <a:dk2>
        <a:srgbClr val="006969"/>
      </a:dk2>
      <a:lt2>
        <a:srgbClr val="FFFFFF"/>
      </a:lt2>
      <a:accent1>
        <a:srgbClr val="006969"/>
      </a:accent1>
      <a:accent2>
        <a:srgbClr val="B2D336"/>
      </a:accent2>
      <a:accent3>
        <a:srgbClr val="59C3B6"/>
      </a:accent3>
      <a:accent4>
        <a:srgbClr val="738A93"/>
      </a:accent4>
      <a:accent5>
        <a:srgbClr val="F9ED32"/>
      </a:accent5>
      <a:accent6>
        <a:srgbClr val="55517B"/>
      </a:accent6>
      <a:hlink>
        <a:srgbClr val="B2D336"/>
      </a:hlink>
      <a:folHlink>
        <a:srgbClr val="F9ED3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305</Words>
  <Application>Microsoft Office PowerPoint</Application>
  <PresentationFormat>Widescreen</PresentationFormat>
  <Paragraphs>52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Arial</vt:lpstr>
      <vt:lpstr>Arial Black</vt:lpstr>
      <vt:lpstr>Calibri</vt:lpstr>
      <vt:lpstr>Franklin Gothic Book</vt:lpstr>
      <vt:lpstr>1_Office Theme</vt:lpstr>
      <vt:lpstr>2_Office Theme</vt:lpstr>
      <vt:lpstr>3_Office Theme</vt:lpstr>
      <vt:lpstr>Parental Engagement</vt:lpstr>
      <vt:lpstr>Structure of the session</vt:lpstr>
      <vt:lpstr>WHAT IS A UTC?</vt:lpstr>
      <vt:lpstr>PowerPoint Presentation</vt:lpstr>
      <vt:lpstr>PowerPoint Presentation</vt:lpstr>
      <vt:lpstr>OVER 150 EMPLOYER PARTNERS</vt:lpstr>
      <vt:lpstr>PowerPoint Presentation</vt:lpstr>
      <vt:lpstr>STUDENT LEAVER PROFILE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Parental Engagement</dc:title>
  <dc:creator>Sam Johnson</dc:creator>
  <cp:lastModifiedBy>Sam Johnson</cp:lastModifiedBy>
  <cp:revision>2</cp:revision>
  <dcterms:created xsi:type="dcterms:W3CDTF">2024-02-16T14:40:56Z</dcterms:created>
  <dcterms:modified xsi:type="dcterms:W3CDTF">2024-02-16T16:15:15Z</dcterms:modified>
</cp:coreProperties>
</file>