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aleway Bold"/>
          <a:ea typeface="Raleway Bold"/>
          <a:cs typeface="Raleway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aleway Bold"/>
          <a:ea typeface="Raleway Bold"/>
          <a:cs typeface="Raleway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aleway Bold"/>
          <a:ea typeface="Raleway Bold"/>
          <a:cs typeface="Raleway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3" name="Shape 193"/>
          <p:cNvSpPr/>
          <p:nvPr>
            <p:ph type="sldImg"/>
          </p:nvPr>
        </p:nvSpPr>
        <p:spPr>
          <a:xfrm>
            <a:off x="1143000" y="685800"/>
            <a:ext cx="4572000" cy="3429000"/>
          </a:xfrm>
          <a:prstGeom prst="rect">
            <a:avLst/>
          </a:prstGeom>
        </p:spPr>
        <p:txBody>
          <a:bodyPr/>
          <a:lstStyle/>
          <a:p>
            <a:pPr/>
          </a:p>
        </p:txBody>
      </p:sp>
      <p:sp>
        <p:nvSpPr>
          <p:cNvPr id="194" name="Shape 19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Raleway Regular"/>
      </a:defRPr>
    </a:lvl1pPr>
    <a:lvl2pPr indent="228600" latinLnBrk="0">
      <a:defRPr sz="1200">
        <a:latin typeface="+mn-lt"/>
        <a:ea typeface="+mn-ea"/>
        <a:cs typeface="+mn-cs"/>
        <a:sym typeface="Raleway Regular"/>
      </a:defRPr>
    </a:lvl2pPr>
    <a:lvl3pPr indent="457200" latinLnBrk="0">
      <a:defRPr sz="1200">
        <a:latin typeface="+mn-lt"/>
        <a:ea typeface="+mn-ea"/>
        <a:cs typeface="+mn-cs"/>
        <a:sym typeface="Raleway Regular"/>
      </a:defRPr>
    </a:lvl3pPr>
    <a:lvl4pPr indent="685800" latinLnBrk="0">
      <a:defRPr sz="1200">
        <a:latin typeface="+mn-lt"/>
        <a:ea typeface="+mn-ea"/>
        <a:cs typeface="+mn-cs"/>
        <a:sym typeface="Raleway Regular"/>
      </a:defRPr>
    </a:lvl4pPr>
    <a:lvl5pPr indent="914400" latinLnBrk="0">
      <a:defRPr sz="1200">
        <a:latin typeface="+mn-lt"/>
        <a:ea typeface="+mn-ea"/>
        <a:cs typeface="+mn-cs"/>
        <a:sym typeface="Raleway Regular"/>
      </a:defRPr>
    </a:lvl5pPr>
    <a:lvl6pPr indent="1143000" latinLnBrk="0">
      <a:defRPr sz="1200">
        <a:latin typeface="+mn-lt"/>
        <a:ea typeface="+mn-ea"/>
        <a:cs typeface="+mn-cs"/>
        <a:sym typeface="Raleway Regular"/>
      </a:defRPr>
    </a:lvl6pPr>
    <a:lvl7pPr indent="1371600" latinLnBrk="0">
      <a:defRPr sz="1200">
        <a:latin typeface="+mn-lt"/>
        <a:ea typeface="+mn-ea"/>
        <a:cs typeface="+mn-cs"/>
        <a:sym typeface="Raleway Regular"/>
      </a:defRPr>
    </a:lvl7pPr>
    <a:lvl8pPr indent="1600200" latinLnBrk="0">
      <a:defRPr sz="1200">
        <a:latin typeface="+mn-lt"/>
        <a:ea typeface="+mn-ea"/>
        <a:cs typeface="+mn-cs"/>
        <a:sym typeface="Raleway Regular"/>
      </a:defRPr>
    </a:lvl8pPr>
    <a:lvl9pPr indent="1828800" latinLnBrk="0">
      <a:defRPr sz="1200">
        <a:latin typeface="+mn-lt"/>
        <a:ea typeface="+mn-ea"/>
        <a:cs typeface="+mn-cs"/>
        <a:sym typeface="Raleway Regular"/>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AQA Chemistry textbook (3</a:t>
            </a:r>
            <a:r>
              <a:rPr baseline="30000"/>
              <a:t>rd</a:t>
            </a:r>
            <a:r>
              <a:t> edition) has good summary of this information on page 200 in addition to the links on the next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Text are varying in reading age and challenge, teacher may choose to allocate texts to each student in group depending on ability.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Based on peer-reviewed evidence, many scientists believe that human activities will cause the temperature of the Earth’s atmosphere to increase at the surface and that this will result in global climate change. </a:t>
            </a:r>
            <a:endParaRPr sz="1000"/>
          </a:p>
          <a:p>
            <a:pPr/>
            <a:r>
              <a:t>However, it is difficult to model such complex systems as global climate change. This leads to simplified models, speculation and opinions presented in the media that may be based on only parts of the evidence and which may be biased. </a:t>
            </a:r>
            <a:endParaRPr sz="1000"/>
          </a:p>
          <a:p>
            <a:pPr/>
            <a:r>
              <a:t>Students should be able to: </a:t>
            </a:r>
            <a:endParaRPr sz="1000"/>
          </a:p>
          <a:p>
            <a:pPr/>
            <a:r>
              <a:t>	•	evaluate the quality of evidence in a report about global climate change given appropriate information  </a:t>
            </a:r>
          </a:p>
          <a:p>
            <a:pPr/>
            <a:r>
              <a:t>	•	describe uncertainties in the evidence base  </a:t>
            </a:r>
          </a:p>
          <a:p>
            <a:pPr/>
            <a:r>
              <a:t>	•	recognise the importance of peer review of results and of  communicating results to a wide range of audiences.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Shape 291"/>
          <p:cNvSpPr/>
          <p:nvPr>
            <p:ph type="sldImg"/>
          </p:nvPr>
        </p:nvSpPr>
        <p:spPr>
          <a:prstGeom prst="rect">
            <a:avLst/>
          </a:prstGeom>
        </p:spPr>
        <p:txBody>
          <a:bodyPr/>
          <a:lstStyle/>
          <a:p>
            <a:pPr/>
          </a:p>
        </p:txBody>
      </p:sp>
      <p:sp>
        <p:nvSpPr>
          <p:cNvPr id="292" name="Shape 292"/>
          <p:cNvSpPr/>
          <p:nvPr>
            <p:ph type="body" sz="quarter" idx="1"/>
          </p:nvPr>
        </p:nvSpPr>
        <p:spPr>
          <a:prstGeom prst="rect">
            <a:avLst/>
          </a:prstGeom>
        </p:spPr>
        <p:txBody>
          <a:bodyPr/>
          <a:lstStyle/>
          <a:p>
            <a:pPr/>
            <a:r>
              <a:t>Pictures from Nasa website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92" name="Slide Number"/>
          <p:cNvSpPr txBox="1"/>
          <p:nvPr>
            <p:ph type="sldNum" sz="quarter" idx="2"/>
          </p:nvPr>
        </p:nvSpPr>
        <p:spPr>
          <a:xfrm>
            <a:off x="11114055" y="6415738"/>
            <a:ext cx="239747" cy="246351"/>
          </a:xfrm>
          <a:prstGeom prst="rect">
            <a:avLst/>
          </a:prstGeom>
        </p:spPr>
        <p:txBody>
          <a:bodyPr lIns="34275" tIns="34275" rIns="34275" bIns="34275"/>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99" name="Title Text"/>
          <p:cNvSpPr txBox="1"/>
          <p:nvPr>
            <p:ph type="title"/>
          </p:nvPr>
        </p:nvSpPr>
        <p:spPr>
          <a:prstGeom prst="rect">
            <a:avLst/>
          </a:prstGeom>
        </p:spPr>
        <p:txBody>
          <a:bodyPr lIns="34275" tIns="34275" rIns="34275" bIns="34275"/>
          <a:lstStyle>
            <a:lvl1pPr>
              <a:defRPr sz="3300">
                <a:latin typeface="+mn-lt"/>
                <a:ea typeface="+mn-ea"/>
                <a:cs typeface="+mn-cs"/>
                <a:sym typeface="Raleway Regular"/>
              </a:defRPr>
            </a:lvl1pPr>
          </a:lstStyle>
          <a:p>
            <a:pPr/>
            <a:r>
              <a:t>Title Text</a:t>
            </a:r>
          </a:p>
        </p:txBody>
      </p:sp>
      <p:sp>
        <p:nvSpPr>
          <p:cNvPr id="100" name="Body Level One…"/>
          <p:cNvSpPr txBox="1"/>
          <p:nvPr>
            <p:ph type="body" idx="1"/>
          </p:nvPr>
        </p:nvSpPr>
        <p:spPr>
          <a:xfrm>
            <a:off x="838200" y="1825625"/>
            <a:ext cx="10515600" cy="4351340"/>
          </a:xfrm>
          <a:prstGeom prst="rect">
            <a:avLst/>
          </a:prstGeom>
        </p:spPr>
        <p:txBody>
          <a:bodyPr lIns="34275" tIns="34275" rIns="34275" bIns="34275"/>
          <a:lstStyle>
            <a:lvl1pPr marL="609584" indent="-423321">
              <a:buClr>
                <a:srgbClr val="000000"/>
              </a:buClr>
              <a:buSzPts val="2100"/>
              <a:defRPr sz="2100"/>
            </a:lvl1pPr>
            <a:lvl2pPr marL="1289723" indent="-493876">
              <a:buClr>
                <a:srgbClr val="000000"/>
              </a:buClr>
              <a:buSzPts val="2100"/>
              <a:defRPr sz="2100"/>
            </a:lvl2pPr>
            <a:lvl3pPr marL="1998083" indent="-592652">
              <a:buClr>
                <a:srgbClr val="000000"/>
              </a:buClr>
              <a:buSzPts val="2100"/>
              <a:defRPr sz="2100"/>
            </a:lvl3pPr>
            <a:lvl4pPr marL="2650000" indent="-634983">
              <a:buClr>
                <a:srgbClr val="000000"/>
              </a:buClr>
              <a:buSzPts val="2100"/>
              <a:defRPr sz="2100"/>
            </a:lvl4pPr>
            <a:lvl5pPr marL="3259585" indent="-634984">
              <a:buClr>
                <a:srgbClr val="000000"/>
              </a:buClr>
              <a:buSzPts val="2100"/>
              <a:defRPr sz="2100"/>
            </a:lvl5pPr>
          </a:lstStyle>
          <a:p>
            <a:pPr/>
            <a:r>
              <a:t>Body Level One</a:t>
            </a:r>
          </a:p>
          <a:p>
            <a:pPr lvl="1"/>
            <a:r>
              <a:t>Body Level Two</a:t>
            </a:r>
          </a:p>
          <a:p>
            <a:pPr lvl="2"/>
            <a:r>
              <a:t>Body Level Three</a:t>
            </a:r>
          </a:p>
          <a:p>
            <a:pPr lvl="3"/>
            <a:r>
              <a:t>Body Level Four</a:t>
            </a:r>
          </a:p>
          <a:p>
            <a:pPr lvl="4"/>
            <a:r>
              <a:t>Body Level Five</a:t>
            </a:r>
          </a:p>
        </p:txBody>
      </p:sp>
      <p:sp>
        <p:nvSpPr>
          <p:cNvPr id="101" name="Slide Number"/>
          <p:cNvSpPr txBox="1"/>
          <p:nvPr>
            <p:ph type="sldNum" sz="quarter" idx="2"/>
          </p:nvPr>
        </p:nvSpPr>
        <p:spPr>
          <a:xfrm>
            <a:off x="11114055" y="6415738"/>
            <a:ext cx="239747" cy="246351"/>
          </a:xfrm>
          <a:prstGeom prst="rect">
            <a:avLst/>
          </a:prstGeom>
        </p:spPr>
        <p:txBody>
          <a:bodyPr lIns="34275" tIns="34275" rIns="34275" bIns="34275"/>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08" name="Title Text"/>
          <p:cNvSpPr txBox="1"/>
          <p:nvPr>
            <p:ph type="title"/>
          </p:nvPr>
        </p:nvSpPr>
        <p:spPr>
          <a:prstGeom prst="rect">
            <a:avLst/>
          </a:prstGeom>
        </p:spPr>
        <p:txBody>
          <a:bodyPr lIns="34275" tIns="34275" rIns="34275" bIns="34275"/>
          <a:lstStyle>
            <a:lvl1pPr>
              <a:defRPr sz="3300">
                <a:latin typeface="+mn-lt"/>
                <a:ea typeface="+mn-ea"/>
                <a:cs typeface="+mn-cs"/>
                <a:sym typeface="Raleway Regular"/>
              </a:defRPr>
            </a:lvl1pPr>
          </a:lstStyle>
          <a:p>
            <a:pPr/>
            <a:r>
              <a:t>Title Text</a:t>
            </a:r>
          </a:p>
        </p:txBody>
      </p:sp>
      <p:sp>
        <p:nvSpPr>
          <p:cNvPr id="109" name="Slide Number"/>
          <p:cNvSpPr txBox="1"/>
          <p:nvPr>
            <p:ph type="sldNum" sz="quarter" idx="2"/>
          </p:nvPr>
        </p:nvSpPr>
        <p:spPr>
          <a:xfrm>
            <a:off x="11114055" y="6415738"/>
            <a:ext cx="239747" cy="246351"/>
          </a:xfrm>
          <a:prstGeom prst="rect">
            <a:avLst/>
          </a:prstGeom>
        </p:spPr>
        <p:txBody>
          <a:bodyPr lIns="34275" tIns="34275" rIns="34275" bIns="34275"/>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6" name="Title Text"/>
          <p:cNvSpPr txBox="1"/>
          <p:nvPr>
            <p:ph type="title"/>
          </p:nvPr>
        </p:nvSpPr>
        <p:spPr>
          <a:xfrm>
            <a:off x="1524000" y="1122362"/>
            <a:ext cx="9144000" cy="2387601"/>
          </a:xfrm>
          <a:prstGeom prst="rect">
            <a:avLst/>
          </a:prstGeom>
        </p:spPr>
        <p:txBody>
          <a:bodyPr lIns="34275" tIns="34275" rIns="34275" bIns="34275" anchor="b"/>
          <a:lstStyle>
            <a:lvl1pPr algn="ctr">
              <a:defRPr sz="6000">
                <a:latin typeface="+mn-lt"/>
                <a:ea typeface="+mn-ea"/>
                <a:cs typeface="+mn-cs"/>
                <a:sym typeface="Raleway Regular"/>
              </a:defRPr>
            </a:lvl1pPr>
          </a:lstStyle>
          <a:p>
            <a:pPr/>
            <a:r>
              <a:t>Title Text</a:t>
            </a:r>
          </a:p>
        </p:txBody>
      </p:sp>
      <p:sp>
        <p:nvSpPr>
          <p:cNvPr id="117" name="Body Level One…"/>
          <p:cNvSpPr txBox="1"/>
          <p:nvPr>
            <p:ph type="body" sz="quarter" idx="1"/>
          </p:nvPr>
        </p:nvSpPr>
        <p:spPr>
          <a:xfrm>
            <a:off x="1524000" y="3602037"/>
            <a:ext cx="9144000" cy="1655763"/>
          </a:xfrm>
          <a:prstGeom prst="rect">
            <a:avLst/>
          </a:prstGeom>
        </p:spPr>
        <p:txBody>
          <a:bodyPr lIns="34275" tIns="34275" rIns="34275" bIns="34275"/>
          <a:lstStyle>
            <a:lvl1pPr marL="266700" indent="-171450" algn="ctr">
              <a:buSzTx/>
              <a:buFontTx/>
              <a:buNone/>
              <a:defRPr sz="2400"/>
            </a:lvl1pPr>
            <a:lvl2pPr marL="266700" indent="95250" algn="ctr">
              <a:buSzTx/>
              <a:buFontTx/>
              <a:buNone/>
              <a:defRPr sz="2400"/>
            </a:lvl2pPr>
            <a:lvl3pPr marL="266700" indent="95250" algn="ctr">
              <a:buSzTx/>
              <a:buFontTx/>
              <a:buNone/>
              <a:defRPr sz="2400"/>
            </a:lvl3pPr>
            <a:lvl4pPr marL="266700" indent="95250" algn="ctr">
              <a:buSzTx/>
              <a:buFontTx/>
              <a:buNone/>
              <a:defRPr sz="2400"/>
            </a:lvl4pPr>
            <a:lvl5pPr marL="266700" indent="9525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18" name="Slide Number"/>
          <p:cNvSpPr txBox="1"/>
          <p:nvPr>
            <p:ph type="sldNum" sz="quarter" idx="2"/>
          </p:nvPr>
        </p:nvSpPr>
        <p:spPr>
          <a:xfrm>
            <a:off x="11114055" y="6415738"/>
            <a:ext cx="239747" cy="246351"/>
          </a:xfrm>
          <a:prstGeom prst="rect">
            <a:avLst/>
          </a:prstGeom>
        </p:spPr>
        <p:txBody>
          <a:bodyPr lIns="34275" tIns="34275" rIns="34275" bIns="34275"/>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25" name="Title Text"/>
          <p:cNvSpPr txBox="1"/>
          <p:nvPr>
            <p:ph type="title"/>
          </p:nvPr>
        </p:nvSpPr>
        <p:spPr>
          <a:xfrm>
            <a:off x="831850" y="1709740"/>
            <a:ext cx="10515601" cy="2852737"/>
          </a:xfrm>
          <a:prstGeom prst="rect">
            <a:avLst/>
          </a:prstGeom>
        </p:spPr>
        <p:txBody>
          <a:bodyPr lIns="34275" tIns="34275" rIns="34275" bIns="34275" anchor="b"/>
          <a:lstStyle>
            <a:lvl1pPr>
              <a:defRPr sz="6000">
                <a:latin typeface="+mn-lt"/>
                <a:ea typeface="+mn-ea"/>
                <a:cs typeface="+mn-cs"/>
                <a:sym typeface="Raleway Regular"/>
              </a:defRPr>
            </a:lvl1pPr>
          </a:lstStyle>
          <a:p>
            <a:pPr/>
            <a:r>
              <a:t>Title Text</a:t>
            </a:r>
          </a:p>
        </p:txBody>
      </p:sp>
      <p:sp>
        <p:nvSpPr>
          <p:cNvPr id="126" name="Body Level One…"/>
          <p:cNvSpPr txBox="1"/>
          <p:nvPr>
            <p:ph type="body" sz="quarter" idx="1"/>
          </p:nvPr>
        </p:nvSpPr>
        <p:spPr>
          <a:xfrm>
            <a:off x="831850" y="4589462"/>
            <a:ext cx="10515601" cy="1500189"/>
          </a:xfrm>
          <a:prstGeom prst="rect">
            <a:avLst/>
          </a:prstGeom>
        </p:spPr>
        <p:txBody>
          <a:bodyPr lIns="34275" tIns="34275" rIns="34275" bIns="34275"/>
          <a:lstStyle>
            <a:lvl1pPr marL="0" indent="304792">
              <a:buSzTx/>
              <a:buFontTx/>
              <a:buNone/>
              <a:defRPr sz="2400">
                <a:solidFill>
                  <a:srgbClr val="888888"/>
                </a:solidFill>
              </a:defRPr>
            </a:lvl1pPr>
            <a:lvl2pPr marL="0" indent="304792">
              <a:buSzTx/>
              <a:buFontTx/>
              <a:buNone/>
              <a:defRPr sz="2400">
                <a:solidFill>
                  <a:srgbClr val="888888"/>
                </a:solidFill>
              </a:defRPr>
            </a:lvl2pPr>
            <a:lvl3pPr marL="0" indent="304792">
              <a:buSzTx/>
              <a:buFontTx/>
              <a:buNone/>
              <a:defRPr sz="2400">
                <a:solidFill>
                  <a:srgbClr val="888888"/>
                </a:solidFill>
              </a:defRPr>
            </a:lvl3pPr>
            <a:lvl4pPr marL="0" indent="304792">
              <a:buSzTx/>
              <a:buFontTx/>
              <a:buNone/>
              <a:defRPr sz="2400">
                <a:solidFill>
                  <a:srgbClr val="888888"/>
                </a:solidFill>
              </a:defRPr>
            </a:lvl4pPr>
            <a:lvl5pPr marL="0" indent="304792">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27" name="Slide Number"/>
          <p:cNvSpPr txBox="1"/>
          <p:nvPr>
            <p:ph type="sldNum" sz="quarter" idx="2"/>
          </p:nvPr>
        </p:nvSpPr>
        <p:spPr>
          <a:xfrm>
            <a:off x="11114055" y="6415738"/>
            <a:ext cx="239747" cy="246351"/>
          </a:xfrm>
          <a:prstGeom prst="rect">
            <a:avLst/>
          </a:prstGeom>
        </p:spPr>
        <p:txBody>
          <a:bodyPr lIns="34275" tIns="34275" rIns="34275" bIns="34275"/>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34" name="Title Text"/>
          <p:cNvSpPr txBox="1"/>
          <p:nvPr>
            <p:ph type="title"/>
          </p:nvPr>
        </p:nvSpPr>
        <p:spPr>
          <a:prstGeom prst="rect">
            <a:avLst/>
          </a:prstGeom>
        </p:spPr>
        <p:txBody>
          <a:bodyPr lIns="34275" tIns="34275" rIns="34275" bIns="34275"/>
          <a:lstStyle>
            <a:lvl1pPr>
              <a:defRPr sz="3300">
                <a:latin typeface="+mn-lt"/>
                <a:ea typeface="+mn-ea"/>
                <a:cs typeface="+mn-cs"/>
                <a:sym typeface="Raleway Regular"/>
              </a:defRPr>
            </a:lvl1pPr>
          </a:lstStyle>
          <a:p>
            <a:pPr/>
            <a:r>
              <a:t>Title Text</a:t>
            </a:r>
          </a:p>
        </p:txBody>
      </p:sp>
      <p:sp>
        <p:nvSpPr>
          <p:cNvPr id="135" name="Body Level One…"/>
          <p:cNvSpPr txBox="1"/>
          <p:nvPr>
            <p:ph type="body" sz="half" idx="1"/>
          </p:nvPr>
        </p:nvSpPr>
        <p:spPr>
          <a:xfrm>
            <a:off x="838200" y="1825625"/>
            <a:ext cx="5181600" cy="4351340"/>
          </a:xfrm>
          <a:prstGeom prst="rect">
            <a:avLst/>
          </a:prstGeom>
        </p:spPr>
        <p:txBody>
          <a:bodyPr lIns="34275" tIns="34275" rIns="34275" bIns="34275"/>
          <a:lstStyle>
            <a:lvl1pPr marL="609584" indent="-423321">
              <a:buClr>
                <a:srgbClr val="000000"/>
              </a:buClr>
              <a:buSzPts val="2100"/>
              <a:defRPr sz="2100"/>
            </a:lvl1pPr>
            <a:lvl2pPr marL="1289723" indent="-493876">
              <a:buClr>
                <a:srgbClr val="000000"/>
              </a:buClr>
              <a:buSzPts val="2100"/>
              <a:defRPr sz="2100"/>
            </a:lvl2pPr>
            <a:lvl3pPr marL="1998083" indent="-592652">
              <a:buClr>
                <a:srgbClr val="000000"/>
              </a:buClr>
              <a:buSzPts val="2100"/>
              <a:defRPr sz="2100"/>
            </a:lvl3pPr>
            <a:lvl4pPr marL="2650000" indent="-634983">
              <a:buClr>
                <a:srgbClr val="000000"/>
              </a:buClr>
              <a:buSzPts val="2100"/>
              <a:defRPr sz="2100"/>
            </a:lvl4pPr>
            <a:lvl5pPr marL="3259585" indent="-634984">
              <a:buClr>
                <a:srgbClr val="000000"/>
              </a:buClr>
              <a:buSzPts val="2100"/>
              <a:defRPr sz="2100"/>
            </a:lvl5pPr>
          </a:lstStyle>
          <a:p>
            <a:pPr/>
            <a:r>
              <a:t>Body Level One</a:t>
            </a:r>
          </a:p>
          <a:p>
            <a:pPr lvl="1"/>
            <a:r>
              <a:t>Body Level Two</a:t>
            </a:r>
          </a:p>
          <a:p>
            <a:pPr lvl="2"/>
            <a:r>
              <a:t>Body Level Three</a:t>
            </a:r>
          </a:p>
          <a:p>
            <a:pPr lvl="3"/>
            <a:r>
              <a:t>Body Level Four</a:t>
            </a:r>
          </a:p>
          <a:p>
            <a:pPr lvl="4"/>
            <a:r>
              <a:t>Body Level Five</a:t>
            </a:r>
          </a:p>
        </p:txBody>
      </p:sp>
      <p:sp>
        <p:nvSpPr>
          <p:cNvPr id="136" name="Google Shape;86;p19"/>
          <p:cNvSpPr txBox="1"/>
          <p:nvPr>
            <p:ph type="body" sz="half" idx="13"/>
          </p:nvPr>
        </p:nvSpPr>
        <p:spPr>
          <a:xfrm>
            <a:off x="6172200" y="1825624"/>
            <a:ext cx="5181600" cy="4351342"/>
          </a:xfrm>
          <a:prstGeom prst="rect">
            <a:avLst/>
          </a:prstGeom>
        </p:spPr>
        <p:txBody>
          <a:bodyPr lIns="34275" tIns="34275" rIns="34275" bIns="34275"/>
          <a:lstStyle/>
          <a:p>
            <a:pPr/>
          </a:p>
        </p:txBody>
      </p:sp>
      <p:sp>
        <p:nvSpPr>
          <p:cNvPr id="137" name="Slide Number"/>
          <p:cNvSpPr txBox="1"/>
          <p:nvPr>
            <p:ph type="sldNum" sz="quarter" idx="2"/>
          </p:nvPr>
        </p:nvSpPr>
        <p:spPr>
          <a:xfrm>
            <a:off x="11114055" y="6415738"/>
            <a:ext cx="239747" cy="246351"/>
          </a:xfrm>
          <a:prstGeom prst="rect">
            <a:avLst/>
          </a:prstGeom>
        </p:spPr>
        <p:txBody>
          <a:bodyPr lIns="34275" tIns="34275" rIns="34275" bIns="34275"/>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44" name="Title Text"/>
          <p:cNvSpPr txBox="1"/>
          <p:nvPr>
            <p:ph type="title"/>
          </p:nvPr>
        </p:nvSpPr>
        <p:spPr>
          <a:xfrm>
            <a:off x="839787" y="365125"/>
            <a:ext cx="10515601" cy="1325563"/>
          </a:xfrm>
          <a:prstGeom prst="rect">
            <a:avLst/>
          </a:prstGeom>
        </p:spPr>
        <p:txBody>
          <a:bodyPr lIns="34275" tIns="34275" rIns="34275" bIns="34275"/>
          <a:lstStyle>
            <a:lvl1pPr>
              <a:defRPr sz="3300">
                <a:latin typeface="+mn-lt"/>
                <a:ea typeface="+mn-ea"/>
                <a:cs typeface="+mn-cs"/>
                <a:sym typeface="Raleway Regular"/>
              </a:defRPr>
            </a:lvl1pPr>
          </a:lstStyle>
          <a:p>
            <a:pPr/>
            <a:r>
              <a:t>Title Text</a:t>
            </a:r>
          </a:p>
        </p:txBody>
      </p:sp>
      <p:sp>
        <p:nvSpPr>
          <p:cNvPr id="145" name="Body Level One…"/>
          <p:cNvSpPr txBox="1"/>
          <p:nvPr>
            <p:ph type="body" sz="quarter" idx="1"/>
          </p:nvPr>
        </p:nvSpPr>
        <p:spPr>
          <a:xfrm>
            <a:off x="839787" y="1681163"/>
            <a:ext cx="5157790" cy="823914"/>
          </a:xfrm>
          <a:prstGeom prst="rect">
            <a:avLst/>
          </a:prstGeom>
        </p:spPr>
        <p:txBody>
          <a:bodyPr lIns="34275" tIns="34275" rIns="34275" bIns="34275" anchor="b"/>
          <a:lstStyle>
            <a:lvl1pPr marL="0" indent="304792">
              <a:buSzTx/>
              <a:buFontTx/>
              <a:buNone/>
              <a:defRPr sz="2400">
                <a:latin typeface="Raleway Bold"/>
                <a:ea typeface="Raleway Bold"/>
                <a:cs typeface="Raleway Bold"/>
                <a:sym typeface="Raleway Bold"/>
              </a:defRPr>
            </a:lvl1pPr>
            <a:lvl2pPr marL="0" indent="304792">
              <a:buSzTx/>
              <a:buFontTx/>
              <a:buNone/>
              <a:defRPr sz="2400">
                <a:latin typeface="Raleway Bold"/>
                <a:ea typeface="Raleway Bold"/>
                <a:cs typeface="Raleway Bold"/>
                <a:sym typeface="Raleway Bold"/>
              </a:defRPr>
            </a:lvl2pPr>
            <a:lvl3pPr marL="0" indent="304792">
              <a:buSzTx/>
              <a:buFontTx/>
              <a:buNone/>
              <a:defRPr sz="2400">
                <a:latin typeface="Raleway Bold"/>
                <a:ea typeface="Raleway Bold"/>
                <a:cs typeface="Raleway Bold"/>
                <a:sym typeface="Raleway Bold"/>
              </a:defRPr>
            </a:lvl3pPr>
            <a:lvl4pPr marL="0" indent="304792">
              <a:buSzTx/>
              <a:buFontTx/>
              <a:buNone/>
              <a:defRPr sz="2400">
                <a:latin typeface="Raleway Bold"/>
                <a:ea typeface="Raleway Bold"/>
                <a:cs typeface="Raleway Bold"/>
                <a:sym typeface="Raleway Bold"/>
              </a:defRPr>
            </a:lvl4pPr>
            <a:lvl5pPr marL="0" indent="304792">
              <a:buSzTx/>
              <a:buFontTx/>
              <a:buNone/>
              <a:defRPr sz="2400">
                <a:latin typeface="Raleway Bold"/>
                <a:ea typeface="Raleway Bold"/>
                <a:cs typeface="Raleway Bold"/>
                <a:sym typeface="Raleway Bold"/>
              </a:defRPr>
            </a:lvl5pPr>
          </a:lstStyle>
          <a:p>
            <a:pPr/>
            <a:r>
              <a:t>Body Level One</a:t>
            </a:r>
          </a:p>
          <a:p>
            <a:pPr lvl="1"/>
            <a:r>
              <a:t>Body Level Two</a:t>
            </a:r>
          </a:p>
          <a:p>
            <a:pPr lvl="2"/>
            <a:r>
              <a:t>Body Level Three</a:t>
            </a:r>
          </a:p>
          <a:p>
            <a:pPr lvl="3"/>
            <a:r>
              <a:t>Body Level Four</a:t>
            </a:r>
          </a:p>
          <a:p>
            <a:pPr lvl="4"/>
            <a:r>
              <a:t>Body Level Five</a:t>
            </a:r>
          </a:p>
        </p:txBody>
      </p:sp>
      <p:sp>
        <p:nvSpPr>
          <p:cNvPr id="146" name="Google Shape;93;p20"/>
          <p:cNvSpPr txBox="1"/>
          <p:nvPr>
            <p:ph type="body" sz="half" idx="13"/>
          </p:nvPr>
        </p:nvSpPr>
        <p:spPr>
          <a:xfrm>
            <a:off x="839786" y="2505075"/>
            <a:ext cx="5157791" cy="3684588"/>
          </a:xfrm>
          <a:prstGeom prst="rect">
            <a:avLst/>
          </a:prstGeom>
        </p:spPr>
        <p:txBody>
          <a:bodyPr lIns="34275" tIns="34275" rIns="34275" bIns="34275"/>
          <a:lstStyle/>
          <a:p>
            <a:pPr/>
          </a:p>
        </p:txBody>
      </p:sp>
      <p:sp>
        <p:nvSpPr>
          <p:cNvPr id="147" name="Google Shape;94;p20"/>
          <p:cNvSpPr txBox="1"/>
          <p:nvPr>
            <p:ph type="body" sz="quarter" idx="14"/>
          </p:nvPr>
        </p:nvSpPr>
        <p:spPr>
          <a:xfrm>
            <a:off x="6172201" y="1681163"/>
            <a:ext cx="5183190" cy="823914"/>
          </a:xfrm>
          <a:prstGeom prst="rect">
            <a:avLst/>
          </a:prstGeom>
        </p:spPr>
        <p:txBody>
          <a:bodyPr lIns="34275" tIns="34275" rIns="34275" bIns="34275" anchor="b"/>
          <a:lstStyle/>
          <a:p>
            <a:pPr/>
          </a:p>
        </p:txBody>
      </p:sp>
      <p:sp>
        <p:nvSpPr>
          <p:cNvPr id="148" name="Google Shape;95;p20"/>
          <p:cNvSpPr txBox="1"/>
          <p:nvPr>
            <p:ph type="body" sz="half" idx="15"/>
          </p:nvPr>
        </p:nvSpPr>
        <p:spPr>
          <a:xfrm>
            <a:off x="6172201" y="2505075"/>
            <a:ext cx="5183190" cy="3684588"/>
          </a:xfrm>
          <a:prstGeom prst="rect">
            <a:avLst/>
          </a:prstGeom>
        </p:spPr>
        <p:txBody>
          <a:bodyPr lIns="34275" tIns="34275" rIns="34275" bIns="34275"/>
          <a:lstStyle/>
          <a:p>
            <a:pPr/>
          </a:p>
        </p:txBody>
      </p:sp>
      <p:sp>
        <p:nvSpPr>
          <p:cNvPr id="149" name="Slide Number"/>
          <p:cNvSpPr txBox="1"/>
          <p:nvPr>
            <p:ph type="sldNum" sz="quarter" idx="2"/>
          </p:nvPr>
        </p:nvSpPr>
        <p:spPr>
          <a:xfrm>
            <a:off x="11114055" y="6415738"/>
            <a:ext cx="239747" cy="246351"/>
          </a:xfrm>
          <a:prstGeom prst="rect">
            <a:avLst/>
          </a:prstGeom>
        </p:spPr>
        <p:txBody>
          <a:bodyPr lIns="34275" tIns="34275" rIns="34275" bIns="34275"/>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56" name="Title Text"/>
          <p:cNvSpPr txBox="1"/>
          <p:nvPr>
            <p:ph type="title"/>
          </p:nvPr>
        </p:nvSpPr>
        <p:spPr>
          <a:xfrm>
            <a:off x="839787" y="457200"/>
            <a:ext cx="3932240" cy="1600200"/>
          </a:xfrm>
          <a:prstGeom prst="rect">
            <a:avLst/>
          </a:prstGeom>
        </p:spPr>
        <p:txBody>
          <a:bodyPr lIns="34275" tIns="34275" rIns="34275" bIns="34275" anchor="b"/>
          <a:lstStyle>
            <a:lvl1pPr>
              <a:defRPr sz="3200">
                <a:latin typeface="+mn-lt"/>
                <a:ea typeface="+mn-ea"/>
                <a:cs typeface="+mn-cs"/>
                <a:sym typeface="Raleway Regular"/>
              </a:defRPr>
            </a:lvl1pPr>
          </a:lstStyle>
          <a:p>
            <a:pPr/>
            <a:r>
              <a:t>Title Text</a:t>
            </a:r>
          </a:p>
        </p:txBody>
      </p:sp>
      <p:sp>
        <p:nvSpPr>
          <p:cNvPr id="157" name="Body Level One…"/>
          <p:cNvSpPr txBox="1"/>
          <p:nvPr>
            <p:ph type="body" sz="half" idx="1"/>
          </p:nvPr>
        </p:nvSpPr>
        <p:spPr>
          <a:xfrm>
            <a:off x="5183187" y="987425"/>
            <a:ext cx="6172202" cy="4873627"/>
          </a:xfrm>
          <a:prstGeom prst="rect">
            <a:avLst/>
          </a:prstGeom>
        </p:spPr>
        <p:txBody>
          <a:bodyPr lIns="34275" tIns="34275" rIns="34275" bIns="34275"/>
          <a:lstStyle>
            <a:lvl1pPr marL="609584" indent="-507987">
              <a:buClr>
                <a:srgbClr val="000000"/>
              </a:buClr>
              <a:buSzPts val="3200"/>
              <a:defRPr sz="3200"/>
            </a:lvl1pPr>
            <a:lvl2pPr marL="1288111" indent="-551528">
              <a:buClr>
                <a:srgbClr val="000000"/>
              </a:buClr>
              <a:buSzPts val="3200"/>
              <a:defRPr sz="3200"/>
            </a:lvl2pPr>
            <a:lvl3pPr marL="1981150" indent="-609584">
              <a:buClr>
                <a:srgbClr val="000000"/>
              </a:buClr>
              <a:buSzPts val="3200"/>
              <a:defRPr sz="3200"/>
            </a:lvl3pPr>
            <a:lvl4pPr marL="2697411" indent="-690861">
              <a:buClr>
                <a:srgbClr val="000000"/>
              </a:buClr>
              <a:buSzPts val="3200"/>
              <a:defRPr sz="3200"/>
            </a:lvl4pPr>
            <a:lvl5pPr marL="3306996" indent="-690862">
              <a:buClr>
                <a:srgbClr val="000000"/>
              </a:buClr>
              <a:buSzPts val="3200"/>
              <a:defRPr sz="3200"/>
            </a:lvl5pPr>
          </a:lstStyle>
          <a:p>
            <a:pPr/>
            <a:r>
              <a:t>Body Level One</a:t>
            </a:r>
          </a:p>
          <a:p>
            <a:pPr lvl="1"/>
            <a:r>
              <a:t>Body Level Two</a:t>
            </a:r>
          </a:p>
          <a:p>
            <a:pPr lvl="2"/>
            <a:r>
              <a:t>Body Level Three</a:t>
            </a:r>
          </a:p>
          <a:p>
            <a:pPr lvl="3"/>
            <a:r>
              <a:t>Body Level Four</a:t>
            </a:r>
          </a:p>
          <a:p>
            <a:pPr lvl="4"/>
            <a:r>
              <a:t>Body Level Five</a:t>
            </a:r>
          </a:p>
        </p:txBody>
      </p:sp>
      <p:sp>
        <p:nvSpPr>
          <p:cNvPr id="158" name="Google Shape;102;p21"/>
          <p:cNvSpPr txBox="1"/>
          <p:nvPr>
            <p:ph type="body" sz="quarter" idx="13"/>
          </p:nvPr>
        </p:nvSpPr>
        <p:spPr>
          <a:xfrm>
            <a:off x="839786" y="2057401"/>
            <a:ext cx="3932241" cy="3811588"/>
          </a:xfrm>
          <a:prstGeom prst="rect">
            <a:avLst/>
          </a:prstGeom>
        </p:spPr>
        <p:txBody>
          <a:bodyPr lIns="34275" tIns="34275" rIns="34275" bIns="34275"/>
          <a:lstStyle/>
          <a:p>
            <a:pPr/>
          </a:p>
        </p:txBody>
      </p:sp>
      <p:sp>
        <p:nvSpPr>
          <p:cNvPr id="159" name="Slide Number"/>
          <p:cNvSpPr txBox="1"/>
          <p:nvPr>
            <p:ph type="sldNum" sz="quarter" idx="2"/>
          </p:nvPr>
        </p:nvSpPr>
        <p:spPr>
          <a:xfrm>
            <a:off x="11114055" y="6415738"/>
            <a:ext cx="239747" cy="246351"/>
          </a:xfrm>
          <a:prstGeom prst="rect">
            <a:avLst/>
          </a:prstGeom>
        </p:spPr>
        <p:txBody>
          <a:bodyPr lIns="34275" tIns="34275" rIns="34275" bIns="34275"/>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66" name="Title Text"/>
          <p:cNvSpPr txBox="1"/>
          <p:nvPr>
            <p:ph type="title"/>
          </p:nvPr>
        </p:nvSpPr>
        <p:spPr>
          <a:xfrm>
            <a:off x="839787" y="457200"/>
            <a:ext cx="3932240" cy="1600200"/>
          </a:xfrm>
          <a:prstGeom prst="rect">
            <a:avLst/>
          </a:prstGeom>
        </p:spPr>
        <p:txBody>
          <a:bodyPr lIns="34275" tIns="34275" rIns="34275" bIns="34275" anchor="b"/>
          <a:lstStyle>
            <a:lvl1pPr>
              <a:defRPr sz="3200">
                <a:latin typeface="+mn-lt"/>
                <a:ea typeface="+mn-ea"/>
                <a:cs typeface="+mn-cs"/>
                <a:sym typeface="Raleway Regular"/>
              </a:defRPr>
            </a:lvl1pPr>
          </a:lstStyle>
          <a:p>
            <a:pPr/>
            <a:r>
              <a:t>Title Text</a:t>
            </a:r>
          </a:p>
        </p:txBody>
      </p:sp>
      <p:sp>
        <p:nvSpPr>
          <p:cNvPr id="167" name="Google Shape;108;p22"/>
          <p:cNvSpPr/>
          <p:nvPr>
            <p:ph type="pic" sz="half" idx="13"/>
          </p:nvPr>
        </p:nvSpPr>
        <p:spPr>
          <a:xfrm>
            <a:off x="5183187" y="987425"/>
            <a:ext cx="6172202" cy="4873627"/>
          </a:xfrm>
          <a:prstGeom prst="rect">
            <a:avLst/>
          </a:prstGeom>
        </p:spPr>
        <p:txBody>
          <a:bodyPr lIns="91439" tIns="45719" rIns="91439" bIns="45719">
            <a:noAutofit/>
          </a:bodyPr>
          <a:lstStyle/>
          <a:p>
            <a:pPr/>
          </a:p>
        </p:txBody>
      </p:sp>
      <p:sp>
        <p:nvSpPr>
          <p:cNvPr id="168" name="Body Level One…"/>
          <p:cNvSpPr txBox="1"/>
          <p:nvPr>
            <p:ph type="body" sz="quarter" idx="1"/>
          </p:nvPr>
        </p:nvSpPr>
        <p:spPr>
          <a:xfrm>
            <a:off x="839787" y="2057400"/>
            <a:ext cx="3932240" cy="3811590"/>
          </a:xfrm>
          <a:prstGeom prst="rect">
            <a:avLst/>
          </a:prstGeom>
        </p:spPr>
        <p:txBody>
          <a:bodyPr lIns="34275" tIns="34275" rIns="34275" bIns="34275"/>
          <a:lstStyle>
            <a:lvl1pPr marL="0" indent="304792">
              <a:buSzTx/>
              <a:buFontTx/>
              <a:buNone/>
              <a:defRPr sz="1600"/>
            </a:lvl1pPr>
            <a:lvl2pPr marL="0" indent="304792">
              <a:buSzTx/>
              <a:buFontTx/>
              <a:buNone/>
              <a:defRPr sz="1600"/>
            </a:lvl2pPr>
            <a:lvl3pPr marL="0" indent="304792">
              <a:buSzTx/>
              <a:buFontTx/>
              <a:buNone/>
              <a:defRPr sz="1600"/>
            </a:lvl3pPr>
            <a:lvl4pPr marL="0" indent="304792">
              <a:buSzTx/>
              <a:buFontTx/>
              <a:buNone/>
              <a:defRPr sz="1600"/>
            </a:lvl4pPr>
            <a:lvl5pPr marL="0" indent="304792">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1114055" y="6415738"/>
            <a:ext cx="239747" cy="246351"/>
          </a:xfrm>
          <a:prstGeom prst="rect">
            <a:avLst/>
          </a:prstGeom>
        </p:spPr>
        <p:txBody>
          <a:bodyPr lIns="34275" tIns="34275" rIns="34275" bIns="34275"/>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76" name="Title Text"/>
          <p:cNvSpPr txBox="1"/>
          <p:nvPr>
            <p:ph type="title"/>
          </p:nvPr>
        </p:nvSpPr>
        <p:spPr>
          <a:prstGeom prst="rect">
            <a:avLst/>
          </a:prstGeom>
        </p:spPr>
        <p:txBody>
          <a:bodyPr lIns="34275" tIns="34275" rIns="34275" bIns="34275"/>
          <a:lstStyle>
            <a:lvl1pPr>
              <a:defRPr sz="3300">
                <a:latin typeface="+mn-lt"/>
                <a:ea typeface="+mn-ea"/>
                <a:cs typeface="+mn-cs"/>
                <a:sym typeface="Raleway Regular"/>
              </a:defRPr>
            </a:lvl1pPr>
          </a:lstStyle>
          <a:p>
            <a:pPr/>
            <a:r>
              <a:t>Title Text</a:t>
            </a:r>
          </a:p>
        </p:txBody>
      </p:sp>
      <p:sp>
        <p:nvSpPr>
          <p:cNvPr id="177" name="Body Level One…"/>
          <p:cNvSpPr txBox="1"/>
          <p:nvPr>
            <p:ph type="body" idx="1"/>
          </p:nvPr>
        </p:nvSpPr>
        <p:spPr>
          <a:xfrm rot="5400000">
            <a:off x="3920330" y="-1256505"/>
            <a:ext cx="4351340" cy="10515601"/>
          </a:xfrm>
          <a:prstGeom prst="rect">
            <a:avLst/>
          </a:prstGeom>
        </p:spPr>
        <p:txBody>
          <a:bodyPr lIns="34275" tIns="34275" rIns="34275" bIns="34275"/>
          <a:lstStyle>
            <a:lvl1pPr marL="609584" indent="-423321">
              <a:buClr>
                <a:srgbClr val="000000"/>
              </a:buClr>
              <a:buSzPts val="2100"/>
              <a:defRPr sz="2100"/>
            </a:lvl1pPr>
            <a:lvl2pPr marL="1289723" indent="-493876">
              <a:buClr>
                <a:srgbClr val="000000"/>
              </a:buClr>
              <a:buSzPts val="2100"/>
              <a:defRPr sz="2100"/>
            </a:lvl2pPr>
            <a:lvl3pPr marL="1998083" indent="-592652">
              <a:buClr>
                <a:srgbClr val="000000"/>
              </a:buClr>
              <a:buSzPts val="2100"/>
              <a:defRPr sz="2100"/>
            </a:lvl3pPr>
            <a:lvl4pPr marL="2650000" indent="-634983">
              <a:buClr>
                <a:srgbClr val="000000"/>
              </a:buClr>
              <a:buSzPts val="2100"/>
              <a:defRPr sz="2100"/>
            </a:lvl4pPr>
            <a:lvl5pPr marL="3259585" indent="-634984">
              <a:buClr>
                <a:srgbClr val="000000"/>
              </a:buClr>
              <a:buSzPts val="2100"/>
              <a:defRPr sz="2100"/>
            </a:lvl5pPr>
          </a:lstStyle>
          <a:p>
            <a:pPr/>
            <a:r>
              <a:t>Body Level One</a:t>
            </a:r>
          </a:p>
          <a:p>
            <a:pPr lvl="1"/>
            <a:r>
              <a:t>Body Level Two</a:t>
            </a:r>
          </a:p>
          <a:p>
            <a:pPr lvl="2"/>
            <a:r>
              <a:t>Body Level Three</a:t>
            </a:r>
          </a:p>
          <a:p>
            <a:pPr lvl="3"/>
            <a:r>
              <a:t>Body Level Four</a:t>
            </a:r>
          </a:p>
          <a:p>
            <a:pPr lvl="4"/>
            <a:r>
              <a:t>Body Level Five</a:t>
            </a:r>
          </a:p>
        </p:txBody>
      </p:sp>
      <p:sp>
        <p:nvSpPr>
          <p:cNvPr id="178" name="Slide Number"/>
          <p:cNvSpPr txBox="1"/>
          <p:nvPr>
            <p:ph type="sldNum" sz="quarter" idx="2"/>
          </p:nvPr>
        </p:nvSpPr>
        <p:spPr>
          <a:xfrm>
            <a:off x="11114055" y="6415738"/>
            <a:ext cx="239747" cy="246351"/>
          </a:xfrm>
          <a:prstGeom prst="rect">
            <a:avLst/>
          </a:prstGeom>
        </p:spPr>
        <p:txBody>
          <a:bodyPr lIns="34275" tIns="34275" rIns="34275" bIns="34275"/>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85" name="Title Text"/>
          <p:cNvSpPr txBox="1"/>
          <p:nvPr>
            <p:ph type="title"/>
          </p:nvPr>
        </p:nvSpPr>
        <p:spPr>
          <a:xfrm rot="5400000">
            <a:off x="7133431" y="1956593"/>
            <a:ext cx="5811841" cy="2628902"/>
          </a:xfrm>
          <a:prstGeom prst="rect">
            <a:avLst/>
          </a:prstGeom>
        </p:spPr>
        <p:txBody>
          <a:bodyPr lIns="34275" tIns="34275" rIns="34275" bIns="34275"/>
          <a:lstStyle>
            <a:lvl1pPr>
              <a:defRPr sz="3300">
                <a:latin typeface="+mn-lt"/>
                <a:ea typeface="+mn-ea"/>
                <a:cs typeface="+mn-cs"/>
                <a:sym typeface="Raleway Regular"/>
              </a:defRPr>
            </a:lvl1pPr>
          </a:lstStyle>
          <a:p>
            <a:pPr/>
            <a:r>
              <a:t>Title Text</a:t>
            </a:r>
          </a:p>
        </p:txBody>
      </p:sp>
      <p:sp>
        <p:nvSpPr>
          <p:cNvPr id="186" name="Body Level One…"/>
          <p:cNvSpPr txBox="1"/>
          <p:nvPr>
            <p:ph type="body" idx="1"/>
          </p:nvPr>
        </p:nvSpPr>
        <p:spPr>
          <a:xfrm rot="5400000">
            <a:off x="1799431" y="-596105"/>
            <a:ext cx="5811840" cy="7734301"/>
          </a:xfrm>
          <a:prstGeom prst="rect">
            <a:avLst/>
          </a:prstGeom>
        </p:spPr>
        <p:txBody>
          <a:bodyPr lIns="34275" tIns="34275" rIns="34275" bIns="34275"/>
          <a:lstStyle>
            <a:lvl1pPr marL="609584" indent="-423321">
              <a:buClr>
                <a:srgbClr val="000000"/>
              </a:buClr>
              <a:buSzPts val="2100"/>
              <a:defRPr sz="2100"/>
            </a:lvl1pPr>
            <a:lvl2pPr marL="1289723" indent="-493876">
              <a:buClr>
                <a:srgbClr val="000000"/>
              </a:buClr>
              <a:buSzPts val="2100"/>
              <a:defRPr sz="2100"/>
            </a:lvl2pPr>
            <a:lvl3pPr marL="1998083" indent="-592652">
              <a:buClr>
                <a:srgbClr val="000000"/>
              </a:buClr>
              <a:buSzPts val="2100"/>
              <a:defRPr sz="2100"/>
            </a:lvl3pPr>
            <a:lvl4pPr marL="2650000" indent="-634983">
              <a:buClr>
                <a:srgbClr val="000000"/>
              </a:buClr>
              <a:buSzPts val="2100"/>
              <a:defRPr sz="2100"/>
            </a:lvl4pPr>
            <a:lvl5pPr marL="3259585" indent="-634984">
              <a:buClr>
                <a:srgbClr val="000000"/>
              </a:buClr>
              <a:buSzPts val="2100"/>
              <a:defRPr sz="2100"/>
            </a:lvl5pPr>
          </a:lstStyle>
          <a:p>
            <a:pPr/>
            <a:r>
              <a:t>Body Level One</a:t>
            </a:r>
          </a:p>
          <a:p>
            <a:pPr lvl="1"/>
            <a:r>
              <a:t>Body Level Two</a:t>
            </a:r>
          </a:p>
          <a:p>
            <a:pPr lvl="2"/>
            <a:r>
              <a:t>Body Level Three</a:t>
            </a:r>
          </a:p>
          <a:p>
            <a:pPr lvl="3"/>
            <a:r>
              <a:t>Body Level Four</a:t>
            </a:r>
          </a:p>
          <a:p>
            <a:pPr lvl="4"/>
            <a:r>
              <a:t>Body Level Five</a:t>
            </a:r>
          </a:p>
        </p:txBody>
      </p:sp>
      <p:sp>
        <p:nvSpPr>
          <p:cNvPr id="187" name="Slide Number"/>
          <p:cNvSpPr txBox="1"/>
          <p:nvPr>
            <p:ph type="sldNum" sz="quarter" idx="2"/>
          </p:nvPr>
        </p:nvSpPr>
        <p:spPr>
          <a:xfrm>
            <a:off x="11114055" y="6415738"/>
            <a:ext cx="239747" cy="246351"/>
          </a:xfrm>
          <a:prstGeom prst="rect">
            <a:avLst/>
          </a:prstGeom>
        </p:spPr>
        <p:txBody>
          <a:bodyPr lIns="34275" tIns="34275" rIns="34275" bIns="34275"/>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sz="2400">
                <a:latin typeface="Raleway Bold"/>
                <a:ea typeface="Raleway Bold"/>
                <a:cs typeface="Raleway Bold"/>
                <a:sym typeface="Raleway Bold"/>
              </a:defRPr>
            </a:lvl1pPr>
            <a:lvl2pPr marL="0" indent="0">
              <a:buSzTx/>
              <a:buFontTx/>
              <a:buNone/>
              <a:defRPr sz="2400">
                <a:latin typeface="Raleway Bold"/>
                <a:ea typeface="Raleway Bold"/>
                <a:cs typeface="Raleway Bold"/>
                <a:sym typeface="Raleway Bold"/>
              </a:defRPr>
            </a:lvl2pPr>
            <a:lvl3pPr marL="0" indent="0">
              <a:buSzTx/>
              <a:buFontTx/>
              <a:buNone/>
              <a:defRPr sz="2400">
                <a:latin typeface="Raleway Bold"/>
                <a:ea typeface="Raleway Bold"/>
                <a:cs typeface="Raleway Bold"/>
                <a:sym typeface="Raleway Bold"/>
              </a:defRPr>
            </a:lvl3pPr>
            <a:lvl4pPr marL="0" indent="0">
              <a:buSzTx/>
              <a:buFontTx/>
              <a:buNone/>
              <a:defRPr sz="2400">
                <a:latin typeface="Raleway Bold"/>
                <a:ea typeface="Raleway Bold"/>
                <a:cs typeface="Raleway Bold"/>
                <a:sym typeface="Raleway Bold"/>
              </a:defRPr>
            </a:lvl4pPr>
            <a:lvl5pPr marL="0" indent="0">
              <a:buSzTx/>
              <a:buFontTx/>
              <a:buNone/>
              <a:defRPr sz="2400">
                <a:latin typeface="Raleway Bold"/>
                <a:ea typeface="Raleway Bold"/>
                <a:cs typeface="Raleway Bold"/>
                <a:sym typeface="Raleway Bold"/>
              </a:defRPr>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13"/>
          </p:nvPr>
        </p:nvSpPr>
        <p:spPr>
          <a:xfrm>
            <a:off x="839786" y="2057400"/>
            <a:ext cx="3932241"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13"/>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1166" y="6404293"/>
            <a:ext cx="262635" cy="2692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aleway Light"/>
          <a:ea typeface="Raleway Light"/>
          <a:cs typeface="Raleway Light"/>
          <a:sym typeface="Raleway Light"/>
        </a:defRPr>
      </a:lvl9pPr>
    </p:titleStyle>
    <p:bodyStyle>
      <a:lvl1pPr marL="228600" marR="0" indent="-2286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1pPr>
      <a:lvl2pPr marL="723900" marR="0" indent="-2667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2pPr>
      <a:lvl3pPr marL="1234438" marR="0" indent="-320038"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3pPr>
      <a:lvl4pPr marL="1727200" marR="0" indent="-3556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4pPr>
      <a:lvl5pPr marL="2184400" marR="0" indent="-3556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5pPr>
      <a:lvl6pPr marL="2641600" marR="0" indent="-3556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6pPr>
      <a:lvl7pPr marL="3098800" marR="0" indent="-3556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7pPr>
      <a:lvl8pPr marL="3556000" marR="0" indent="-3556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8pPr>
      <a:lvl9pPr marL="4013200" marR="0" indent="-355600" algn="l" defTabSz="914400" rtl="0" latinLnBrk="0">
        <a:lnSpc>
          <a:spcPct val="90000"/>
        </a:lnSpc>
        <a:spcBef>
          <a:spcPts val="1000"/>
        </a:spcBef>
        <a:spcAft>
          <a:spcPts val="0"/>
        </a:spcAft>
        <a:buClrTx/>
        <a:buSzPct val="100000"/>
        <a:buFont typeface="Raleway Regular"/>
        <a:buChar char="•"/>
        <a:tabLst/>
        <a:defRPr b="0" baseline="0" cap="none" i="0" spc="0" strike="noStrike" sz="2800" u="none">
          <a:solidFill>
            <a:srgbClr val="000000"/>
          </a:solidFill>
          <a:uFillTx/>
          <a:latin typeface="+mn-lt"/>
          <a:ea typeface="+mn-ea"/>
          <a:cs typeface="+mn-cs"/>
          <a:sym typeface="Raleway Regular"/>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aleway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1u9meHJFGNA" TargetMode="External"/><Relationship Id="rId3" Type="http://schemas.openxmlformats.org/officeDocument/2006/relationships/hyperlink" Target="https://www.youtube.com/watch?v=Ok8rMT2KCy0" TargetMode="External"/><Relationship Id="rId4" Type="http://schemas.openxmlformats.org/officeDocument/2006/relationships/image" Target="../media/image6.png"/><Relationship Id="rId5"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ationalgeographic.com/environment/global-warming/global-warming-effects/" TargetMode="External"/><Relationship Id="rId3" Type="http://schemas.openxmlformats.org/officeDocument/2006/relationships/hyperlink" Target="https://www.wwf.org.uk/effectsofclimatechange" TargetMode="External"/><Relationship Id="rId4" Type="http://schemas.openxmlformats.org/officeDocument/2006/relationships/hyperlink" Target="http://www.bbc.co.uk/sn/hottopics/climatechange/moreaboutexperiment.shtml" TargetMode="External"/><Relationship Id="rId5" Type="http://schemas.openxmlformats.org/officeDocument/2006/relationships/hyperlink" Target="https://www.greenpeace.org.uk/what-we-do/climate/climate-change-how-it-affects-britain/" TargetMode="External"/><Relationship Id="rId6" Type="http://schemas.openxmlformats.org/officeDocument/2006/relationships/hyperlink" Target="https://ourfuture.energy/debate/electric-everything/" TargetMode="External"/><Relationship Id="rId7" Type="http://schemas.openxmlformats.org/officeDocument/2006/relationships/image" Target="../media/image6.png"/><Relationship Id="rId8"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itle 9"/>
          <p:cNvSpPr txBox="1"/>
          <p:nvPr>
            <p:ph type="title"/>
          </p:nvPr>
        </p:nvSpPr>
        <p:spPr>
          <a:xfrm>
            <a:off x="839786" y="457200"/>
            <a:ext cx="3932241" cy="1600200"/>
          </a:xfrm>
          <a:prstGeom prst="rect">
            <a:avLst/>
          </a:prstGeom>
        </p:spPr>
        <p:txBody>
          <a:bodyPr/>
          <a:lstStyle/>
          <a:p>
            <a:pPr/>
          </a:p>
        </p:txBody>
      </p:sp>
      <p:pic>
        <p:nvPicPr>
          <p:cNvPr id="197" name="Picture Placeholder 10" descr="Picture Placeholder 10"/>
          <p:cNvPicPr>
            <a:picLocks noChangeAspect="1"/>
          </p:cNvPicPr>
          <p:nvPr>
            <p:ph type="pic" idx="13"/>
          </p:nvPr>
        </p:nvPicPr>
        <p:blipFill>
          <a:blip r:embed="rId2">
            <a:extLst/>
          </a:blip>
          <a:stretch>
            <a:fillRect/>
          </a:stretch>
        </p:blipFill>
        <p:spPr>
          <a:prstGeom prst="rect">
            <a:avLst/>
          </a:prstGeom>
        </p:spPr>
      </p:pic>
      <p:sp>
        <p:nvSpPr>
          <p:cNvPr id="198" name="Text Placeholder 11"/>
          <p:cNvSpPr txBox="1"/>
          <p:nvPr>
            <p:ph type="body" sz="quarter" idx="1"/>
          </p:nvPr>
        </p:nvSpPr>
        <p:spPr>
          <a:xfrm>
            <a:off x="839786" y="2057400"/>
            <a:ext cx="3932241" cy="3811588"/>
          </a:xfrm>
          <a:prstGeom prst="rect">
            <a:avLst/>
          </a:prstGeom>
        </p:spPr>
        <p:txBody>
          <a:bodyPr/>
          <a:lstStyle/>
          <a:p>
            <a:pPr/>
          </a:p>
        </p:txBody>
      </p:sp>
      <p:pic>
        <p:nvPicPr>
          <p:cNvPr id="199" name="Picture 8" descr="Picture 8"/>
          <p:cNvPicPr>
            <a:picLocks noChangeAspect="1"/>
          </p:cNvPicPr>
          <p:nvPr/>
        </p:nvPicPr>
        <p:blipFill>
          <a:blip r:embed="rId3">
            <a:extLst/>
          </a:blip>
          <a:stretch>
            <a:fillRect/>
          </a:stretch>
        </p:blipFill>
        <p:spPr>
          <a:xfrm>
            <a:off x="0" y="0"/>
            <a:ext cx="12192001" cy="5507665"/>
          </a:xfrm>
          <a:prstGeom prst="rect">
            <a:avLst/>
          </a:prstGeom>
          <a:ln w="12700">
            <a:miter lim="400000"/>
          </a:ln>
        </p:spPr>
      </p:pic>
      <p:sp>
        <p:nvSpPr>
          <p:cNvPr id="200" name="TextBox 7"/>
          <p:cNvSpPr txBox="1"/>
          <p:nvPr/>
        </p:nvSpPr>
        <p:spPr>
          <a:xfrm>
            <a:off x="-28355" y="4868702"/>
            <a:ext cx="12248710" cy="156463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4000"/>
            </a:pPr>
            <a:r>
              <a:t>How can you build an offshore windfarm?</a:t>
            </a:r>
          </a:p>
          <a:p>
            <a:pPr algn="ctr">
              <a:defRPr sz="1400"/>
            </a:pPr>
          </a:p>
          <a:p>
            <a:pPr algn="ctr">
              <a:defRPr sz="2000"/>
            </a:pPr>
            <a:r>
              <a:t>in partnership with</a:t>
            </a:r>
            <a:endParaRPr sz="2400"/>
          </a:p>
        </p:txBody>
      </p:sp>
      <p:pic>
        <p:nvPicPr>
          <p:cNvPr id="201" name="Picture 6" descr="Picture 6"/>
          <p:cNvPicPr>
            <a:picLocks noChangeAspect="1"/>
          </p:cNvPicPr>
          <p:nvPr/>
        </p:nvPicPr>
        <p:blipFill>
          <a:blip r:embed="rId4">
            <a:extLst/>
          </a:blip>
          <a:stretch>
            <a:fillRect/>
          </a:stretch>
        </p:blipFill>
        <p:spPr>
          <a:xfrm>
            <a:off x="8812693" y="5660030"/>
            <a:ext cx="3132865" cy="918255"/>
          </a:xfrm>
          <a:prstGeom prst="rect">
            <a:avLst/>
          </a:prstGeom>
          <a:ln w="12700">
            <a:miter lim="400000"/>
          </a:ln>
        </p:spPr>
      </p:pic>
      <p:pic>
        <p:nvPicPr>
          <p:cNvPr id="202" name="Picture 12" descr="Picture 12"/>
          <p:cNvPicPr>
            <a:picLocks noChangeAspect="1"/>
          </p:cNvPicPr>
          <p:nvPr/>
        </p:nvPicPr>
        <p:blipFill>
          <a:blip r:embed="rId5">
            <a:extLst/>
          </a:blip>
          <a:stretch>
            <a:fillRect/>
          </a:stretch>
        </p:blipFill>
        <p:spPr>
          <a:xfrm>
            <a:off x="4643770" y="6131419"/>
            <a:ext cx="3064769" cy="669383"/>
          </a:xfrm>
          <a:prstGeom prst="rect">
            <a:avLst/>
          </a:prstGeom>
          <a:ln w="12700">
            <a:miter lim="400000"/>
          </a:ln>
        </p:spPr>
      </p:pic>
      <p:pic>
        <p:nvPicPr>
          <p:cNvPr id="203" name="Picture 5" descr="Picture 5"/>
          <p:cNvPicPr>
            <a:picLocks noChangeAspect="1"/>
          </p:cNvPicPr>
          <p:nvPr/>
        </p:nvPicPr>
        <p:blipFill>
          <a:blip r:embed="rId6">
            <a:extLst/>
          </a:blip>
          <a:stretch>
            <a:fillRect/>
          </a:stretch>
        </p:blipFill>
        <p:spPr>
          <a:xfrm>
            <a:off x="889000" y="5359648"/>
            <a:ext cx="2803016" cy="151902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Content Placeholder 2"/>
          <p:cNvSpPr txBox="1"/>
          <p:nvPr>
            <p:ph type="body" idx="1"/>
          </p:nvPr>
        </p:nvSpPr>
        <p:spPr>
          <a:xfrm>
            <a:off x="838200" y="1959019"/>
            <a:ext cx="10515600" cy="4351340"/>
          </a:xfrm>
          <a:prstGeom prst="rect">
            <a:avLst/>
          </a:prstGeom>
        </p:spPr>
        <p:txBody>
          <a:bodyPr/>
          <a:lstStyle>
            <a:lvl1pPr marL="0" indent="0">
              <a:buSzTx/>
              <a:buNone/>
              <a:defRPr sz="3600"/>
            </a:lvl1pPr>
          </a:lstStyle>
          <a:p>
            <a:pPr/>
            <a:r>
              <a:t>Why might increasing awareness of climate change lead to increased global investment in wind power?</a:t>
            </a:r>
          </a:p>
        </p:txBody>
      </p:sp>
      <p:sp>
        <p:nvSpPr>
          <p:cNvPr id="284" name="Title 1"/>
          <p:cNvSpPr txBox="1"/>
          <p:nvPr/>
        </p:nvSpPr>
        <p:spPr>
          <a:xfrm>
            <a:off x="838198" y="588271"/>
            <a:ext cx="6423995" cy="1102419"/>
          </a:xfrm>
          <a:prstGeom prst="rect">
            <a:avLst/>
          </a:prstGeom>
          <a:solidFill>
            <a:srgbClr val="B8C2E9"/>
          </a:solidFill>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nSpc>
                <a:spcPct val="90000"/>
              </a:lnSpc>
              <a:defRPr sz="4400"/>
            </a:lvl1pPr>
          </a:lstStyle>
          <a:p>
            <a:pPr/>
            <a:r>
              <a:t>Review</a:t>
            </a:r>
          </a:p>
        </p:txBody>
      </p:sp>
      <p:pic>
        <p:nvPicPr>
          <p:cNvPr id="285" name="Picture 8" descr="Picture 8"/>
          <p:cNvPicPr>
            <a:picLocks noChangeAspect="1"/>
          </p:cNvPicPr>
          <p:nvPr/>
        </p:nvPicPr>
        <p:blipFill>
          <a:blip r:embed="rId3">
            <a:extLst/>
          </a:blip>
          <a:stretch>
            <a:fillRect/>
          </a:stretch>
        </p:blipFill>
        <p:spPr>
          <a:xfrm>
            <a:off x="9037673" y="0"/>
            <a:ext cx="3154327" cy="1883835"/>
          </a:xfrm>
          <a:prstGeom prst="rect">
            <a:avLst/>
          </a:prstGeom>
          <a:ln w="12700">
            <a:miter lim="400000"/>
          </a:ln>
        </p:spPr>
      </p:pic>
      <p:pic>
        <p:nvPicPr>
          <p:cNvPr id="286" name="Picture 11" descr="Picture 11"/>
          <p:cNvPicPr>
            <a:picLocks noChangeAspect="1"/>
          </p:cNvPicPr>
          <p:nvPr/>
        </p:nvPicPr>
        <p:blipFill>
          <a:blip r:embed="rId4">
            <a:extLst/>
          </a:blip>
          <a:stretch>
            <a:fillRect/>
          </a:stretch>
        </p:blipFill>
        <p:spPr>
          <a:xfrm>
            <a:off x="1041010" y="3566159"/>
            <a:ext cx="3048001" cy="2286002"/>
          </a:xfrm>
          <a:prstGeom prst="rect">
            <a:avLst/>
          </a:prstGeom>
          <a:ln w="12700">
            <a:miter lim="400000"/>
          </a:ln>
        </p:spPr>
      </p:pic>
      <p:pic>
        <p:nvPicPr>
          <p:cNvPr id="287" name="Picture 13" descr="Picture 13"/>
          <p:cNvPicPr>
            <a:picLocks noChangeAspect="1"/>
          </p:cNvPicPr>
          <p:nvPr/>
        </p:nvPicPr>
        <p:blipFill>
          <a:blip r:embed="rId5">
            <a:extLst/>
          </a:blip>
          <a:stretch>
            <a:fillRect/>
          </a:stretch>
        </p:blipFill>
        <p:spPr>
          <a:xfrm>
            <a:off x="4673405" y="3566159"/>
            <a:ext cx="3048002" cy="2286002"/>
          </a:xfrm>
          <a:prstGeom prst="rect">
            <a:avLst/>
          </a:prstGeom>
          <a:ln w="12700">
            <a:miter lim="400000"/>
          </a:ln>
        </p:spPr>
      </p:pic>
      <p:pic>
        <p:nvPicPr>
          <p:cNvPr id="288" name="Picture 15" descr="Picture 15"/>
          <p:cNvPicPr>
            <a:picLocks noChangeAspect="1"/>
          </p:cNvPicPr>
          <p:nvPr/>
        </p:nvPicPr>
        <p:blipFill>
          <a:blip r:embed="rId6">
            <a:extLst/>
          </a:blip>
          <a:stretch>
            <a:fillRect/>
          </a:stretch>
        </p:blipFill>
        <p:spPr>
          <a:xfrm>
            <a:off x="8305800" y="3566159"/>
            <a:ext cx="3048000" cy="2286002"/>
          </a:xfrm>
          <a:prstGeom prst="rect">
            <a:avLst/>
          </a:prstGeom>
          <a:ln w="12700">
            <a:miter lim="400000"/>
          </a:ln>
        </p:spPr>
      </p:pic>
      <p:sp>
        <p:nvSpPr>
          <p:cNvPr id="289"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90" name="Picture 5" descr="Picture 5"/>
          <p:cNvPicPr>
            <a:picLocks noChangeAspect="1"/>
          </p:cNvPicPr>
          <p:nvPr/>
        </p:nvPicPr>
        <p:blipFill>
          <a:blip r:embed="rId7">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Content Placeholder 2"/>
          <p:cNvSpPr txBox="1"/>
          <p:nvPr>
            <p:ph type="body" idx="1"/>
          </p:nvPr>
        </p:nvSpPr>
        <p:spPr>
          <a:xfrm>
            <a:off x="838200" y="1825625"/>
            <a:ext cx="10515600" cy="4351338"/>
          </a:xfrm>
          <a:prstGeom prst="rect">
            <a:avLst/>
          </a:prstGeom>
        </p:spPr>
        <p:txBody>
          <a:bodyPr/>
          <a:lstStyle/>
          <a:p>
            <a:pPr marL="0" indent="0">
              <a:buSzTx/>
              <a:buNone/>
            </a:pPr>
            <a:r>
              <a:t>Why do we need offshore windfarms?</a:t>
            </a:r>
          </a:p>
          <a:p>
            <a:pPr marL="0" indent="0">
              <a:buSzTx/>
              <a:buNone/>
            </a:pPr>
          </a:p>
          <a:p>
            <a:pPr marL="0" indent="0">
              <a:buSzTx/>
              <a:buNone/>
            </a:pPr>
            <a:r>
              <a:t>An inconvenient truth trailer</a:t>
            </a:r>
          </a:p>
          <a:p>
            <a:pPr marL="0" indent="0">
              <a:buSzTx/>
              <a:buNone/>
              <a:defRPr u="sng">
                <a:solidFill>
                  <a:srgbClr val="0563C1"/>
                </a:solidFill>
                <a:uFill>
                  <a:solidFill>
                    <a:srgbClr val="0563C1"/>
                  </a:solidFill>
                </a:uFill>
              </a:defRPr>
            </a:pPr>
            <a:r>
              <a:rPr>
                <a:solidFill>
                  <a:srgbClr val="0000FF"/>
                </a:solidFill>
                <a:uFill>
                  <a:solidFill>
                    <a:srgbClr val="0000FF"/>
                  </a:solidFill>
                </a:uFill>
                <a:hlinkClick r:id="rId2" invalidUrl="" action="" tgtFrame="" tooltip="" history="1" highlightClick="0" endSnd="0"/>
              </a:rPr>
              <a:t>https://www.youtube.com/watch?v=1u9meHJFGNA</a:t>
            </a:r>
          </a:p>
          <a:p>
            <a:pPr marL="0" indent="0">
              <a:buSzTx/>
              <a:buNone/>
            </a:pPr>
          </a:p>
          <a:p>
            <a:pPr marL="0" indent="0">
              <a:buSzTx/>
              <a:buNone/>
            </a:pPr>
            <a:r>
              <a:t>National Geographic – Climate change</a:t>
            </a:r>
          </a:p>
          <a:p>
            <a:pPr marL="0" indent="0">
              <a:buSzTx/>
              <a:buNone/>
              <a:defRPr u="sng">
                <a:solidFill>
                  <a:srgbClr val="0563C1"/>
                </a:solidFill>
                <a:uFill>
                  <a:solidFill>
                    <a:srgbClr val="0563C1"/>
                  </a:solidFill>
                </a:uFill>
              </a:defRPr>
            </a:pPr>
            <a:r>
              <a:rPr>
                <a:solidFill>
                  <a:srgbClr val="0000FF"/>
                </a:solidFill>
                <a:uFill>
                  <a:solidFill>
                    <a:srgbClr val="0000FF"/>
                  </a:solidFill>
                </a:uFill>
                <a:hlinkClick r:id="rId3" invalidUrl="" action="" tgtFrame="" tooltip="" history="1" highlightClick="0" endSnd="0"/>
              </a:rPr>
              <a:t>https://www.youtube.com/watch?v=Ok8rMT2KCy0</a:t>
            </a:r>
          </a:p>
        </p:txBody>
      </p:sp>
      <p:pic>
        <p:nvPicPr>
          <p:cNvPr id="206" name="Picture 3" descr="Picture 3"/>
          <p:cNvPicPr>
            <a:picLocks noChangeAspect="1"/>
          </p:cNvPicPr>
          <p:nvPr/>
        </p:nvPicPr>
        <p:blipFill>
          <a:blip r:embed="rId4">
            <a:extLst/>
          </a:blip>
          <a:stretch>
            <a:fillRect/>
          </a:stretch>
        </p:blipFill>
        <p:spPr>
          <a:xfrm>
            <a:off x="8102007" y="0"/>
            <a:ext cx="4089992" cy="2442635"/>
          </a:xfrm>
          <a:prstGeom prst="rect">
            <a:avLst/>
          </a:prstGeom>
          <a:ln w="12700">
            <a:miter lim="400000"/>
          </a:ln>
        </p:spPr>
      </p:pic>
      <p:sp>
        <p:nvSpPr>
          <p:cNvPr id="207" name="Title 1"/>
          <p:cNvSpPr txBox="1"/>
          <p:nvPr>
            <p:ph type="title"/>
          </p:nvPr>
        </p:nvSpPr>
        <p:spPr>
          <a:xfrm>
            <a:off x="838198" y="588271"/>
            <a:ext cx="6423995" cy="1102419"/>
          </a:xfrm>
          <a:prstGeom prst="rect">
            <a:avLst/>
          </a:prstGeom>
          <a:solidFill>
            <a:srgbClr val="B4C7E7"/>
          </a:solidFill>
        </p:spPr>
        <p:txBody>
          <a:bodyPr/>
          <a:lstStyle/>
          <a:p>
            <a:pPr/>
            <a:r>
              <a:t>Connect</a:t>
            </a:r>
          </a:p>
        </p:txBody>
      </p:sp>
      <p:sp>
        <p:nvSpPr>
          <p:cNvPr id="208"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09" name="Picture 5" descr="Picture 5"/>
          <p:cNvPicPr>
            <a:picLocks noChangeAspect="1"/>
          </p:cNvPicPr>
          <p:nvPr/>
        </p:nvPicPr>
        <p:blipFill>
          <a:blip r:embed="rId5">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Content Placeholder 2"/>
          <p:cNvSpPr txBox="1"/>
          <p:nvPr>
            <p:ph type="body" idx="1"/>
          </p:nvPr>
        </p:nvSpPr>
        <p:spPr>
          <a:xfrm>
            <a:off x="838200" y="1825625"/>
            <a:ext cx="10515600" cy="4351338"/>
          </a:xfrm>
          <a:prstGeom prst="rect">
            <a:avLst/>
          </a:prstGeom>
        </p:spPr>
        <p:txBody>
          <a:bodyPr/>
          <a:lstStyle/>
          <a:p>
            <a:pPr marL="0" indent="0" defTabSz="850391">
              <a:spcBef>
                <a:spcPts val="900"/>
              </a:spcBef>
              <a:buSzTx/>
              <a:buNone/>
              <a:defRPr sz="2300"/>
            </a:pPr>
            <a:r>
              <a:t>You are going to work in teams on a project to answer the question</a:t>
            </a:r>
          </a:p>
          <a:p>
            <a:pPr marL="0" indent="0" defTabSz="850391">
              <a:spcBef>
                <a:spcPts val="900"/>
              </a:spcBef>
              <a:buSzTx/>
              <a:buNone/>
              <a:defRPr sz="2300"/>
            </a:pPr>
            <a:r>
              <a:t>“How can you build an offshore windfarm?”</a:t>
            </a:r>
          </a:p>
          <a:p>
            <a:pPr marL="0" indent="0" defTabSz="850391">
              <a:spcBef>
                <a:spcPts val="900"/>
              </a:spcBef>
              <a:buSzTx/>
              <a:buNone/>
              <a:defRPr sz="2300"/>
            </a:pPr>
          </a:p>
          <a:p>
            <a:pPr marL="0" indent="0" defTabSz="850391">
              <a:spcBef>
                <a:spcPts val="900"/>
              </a:spcBef>
              <a:buSzTx/>
              <a:buNone/>
              <a:defRPr sz="2300"/>
            </a:pPr>
            <a:r>
              <a:t>Your presentation must include the following information:</a:t>
            </a:r>
          </a:p>
          <a:p>
            <a:pPr marL="212597" indent="-212597" defTabSz="850391">
              <a:spcBef>
                <a:spcPts val="900"/>
              </a:spcBef>
              <a:defRPr sz="2300"/>
            </a:pPr>
            <a:r>
              <a:t>Why do we need offshore windfarms? </a:t>
            </a:r>
          </a:p>
          <a:p>
            <a:pPr lvl="1" marL="637794" indent="-212597" defTabSz="850391">
              <a:spcBef>
                <a:spcPts val="400"/>
              </a:spcBef>
              <a:defRPr sz="2000"/>
            </a:pPr>
            <a:r>
              <a:t>climate change and greenhouse gases, reduce carbon footprint and air pollution.</a:t>
            </a:r>
          </a:p>
          <a:p>
            <a:pPr marL="212597" indent="-212597" defTabSz="850391">
              <a:spcBef>
                <a:spcPts val="900"/>
              </a:spcBef>
              <a:defRPr sz="2300"/>
            </a:pPr>
            <a:r>
              <a:t>How can Tekmar contribute to success of the offshore wind farm?</a:t>
            </a:r>
          </a:p>
          <a:p>
            <a:pPr lvl="1" marL="637794" indent="-212597" defTabSz="850391">
              <a:spcBef>
                <a:spcPts val="400"/>
              </a:spcBef>
              <a:defRPr sz="2000"/>
            </a:pPr>
            <a:r>
              <a:t>What materials are needed? How are they manufactured? Produce LCA of materials</a:t>
            </a:r>
          </a:p>
          <a:p>
            <a:pPr lvl="1" marL="637794" indent="-212597" defTabSz="850391">
              <a:spcBef>
                <a:spcPts val="400"/>
              </a:spcBef>
              <a:defRPr sz="2000"/>
            </a:pPr>
            <a:r>
              <a:t>How can corrosion be prevented? What are the structure and properties of polymers</a:t>
            </a:r>
          </a:p>
        </p:txBody>
      </p:sp>
      <p:pic>
        <p:nvPicPr>
          <p:cNvPr id="212" name="Picture 3" descr="Picture 3"/>
          <p:cNvPicPr>
            <a:picLocks noChangeAspect="1"/>
          </p:cNvPicPr>
          <p:nvPr/>
        </p:nvPicPr>
        <p:blipFill>
          <a:blip r:embed="rId2">
            <a:extLst/>
          </a:blip>
          <a:stretch>
            <a:fillRect/>
          </a:stretch>
        </p:blipFill>
        <p:spPr>
          <a:xfrm>
            <a:off x="9170503" y="1"/>
            <a:ext cx="3021497" cy="1804505"/>
          </a:xfrm>
          <a:prstGeom prst="rect">
            <a:avLst/>
          </a:prstGeom>
          <a:ln w="12700">
            <a:miter lim="400000"/>
          </a:ln>
        </p:spPr>
      </p:pic>
      <p:sp>
        <p:nvSpPr>
          <p:cNvPr id="213" name="Title 1"/>
          <p:cNvSpPr txBox="1"/>
          <p:nvPr>
            <p:ph type="title"/>
          </p:nvPr>
        </p:nvSpPr>
        <p:spPr>
          <a:xfrm>
            <a:off x="838198" y="588271"/>
            <a:ext cx="6423995" cy="1102419"/>
          </a:xfrm>
          <a:prstGeom prst="rect">
            <a:avLst/>
          </a:prstGeom>
          <a:solidFill>
            <a:srgbClr val="B4C7E7"/>
          </a:solidFill>
        </p:spPr>
        <p:txBody>
          <a:bodyPr/>
          <a:lstStyle/>
          <a:p>
            <a:pPr/>
            <a:r>
              <a:t>Project briefing</a:t>
            </a:r>
          </a:p>
        </p:txBody>
      </p:sp>
      <p:sp>
        <p:nvSpPr>
          <p:cNvPr id="214"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15" name="Picture 5" descr="Picture 5"/>
          <p:cNvPicPr>
            <a:picLocks noChangeAspect="1"/>
          </p:cNvPicPr>
          <p:nvPr/>
        </p:nvPicPr>
        <p:blipFill>
          <a:blip r:embed="rId3">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Title 1"/>
          <p:cNvSpPr txBox="1"/>
          <p:nvPr>
            <p:ph type="title"/>
          </p:nvPr>
        </p:nvSpPr>
        <p:spPr>
          <a:xfrm>
            <a:off x="838200" y="365125"/>
            <a:ext cx="10515600" cy="1325563"/>
          </a:xfrm>
          <a:prstGeom prst="rect">
            <a:avLst/>
          </a:prstGeom>
        </p:spPr>
        <p:txBody>
          <a:bodyPr/>
          <a:lstStyle/>
          <a:p>
            <a:pPr/>
            <a:r>
              <a:t>Learning Outcomes</a:t>
            </a:r>
          </a:p>
        </p:txBody>
      </p:sp>
      <p:sp>
        <p:nvSpPr>
          <p:cNvPr id="218" name="Content Placeholder 2"/>
          <p:cNvSpPr txBox="1"/>
          <p:nvPr>
            <p:ph type="body" idx="1"/>
          </p:nvPr>
        </p:nvSpPr>
        <p:spPr>
          <a:xfrm>
            <a:off x="838200" y="1825625"/>
            <a:ext cx="10515600" cy="4351338"/>
          </a:xfrm>
          <a:prstGeom prst="rect">
            <a:avLst/>
          </a:prstGeom>
        </p:spPr>
        <p:txBody>
          <a:bodyPr/>
          <a:lstStyle/>
          <a:p>
            <a:pPr/>
          </a:p>
        </p:txBody>
      </p:sp>
      <p:sp>
        <p:nvSpPr>
          <p:cNvPr id="219" name="Rectangle 1"/>
          <p:cNvSpPr txBox="1"/>
          <p:nvPr/>
        </p:nvSpPr>
        <p:spPr>
          <a:xfrm>
            <a:off x="929638" y="1957844"/>
            <a:ext cx="8992321" cy="4229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3200"/>
            </a:pPr>
            <a:r>
              <a:t>By the end of this lesson you should be able to:</a:t>
            </a:r>
          </a:p>
          <a:p>
            <a:pPr marL="342900" indent="-342900">
              <a:buSzPct val="100000"/>
              <a:buFont typeface="Raleway Regular"/>
              <a:buChar char="•"/>
              <a:defRPr sz="3200"/>
            </a:pPr>
            <a:r>
              <a:t>Describe </a:t>
            </a:r>
            <a:r>
              <a:rPr>
                <a:latin typeface="Raleway Bold"/>
                <a:ea typeface="Raleway Bold"/>
                <a:cs typeface="Raleway Bold"/>
                <a:sym typeface="Raleway Bold"/>
              </a:rPr>
              <a:t>four</a:t>
            </a:r>
            <a:r>
              <a:t> potential effects of global climate change</a:t>
            </a:r>
          </a:p>
          <a:p>
            <a:pPr marL="342900" indent="-342900">
              <a:buSzPct val="100000"/>
              <a:buFont typeface="Raleway Regular"/>
              <a:buChar char="•"/>
              <a:defRPr sz="3200"/>
            </a:pPr>
            <a:r>
              <a:t>Discuss the scale, risk and environmental implications of global climate change</a:t>
            </a:r>
          </a:p>
          <a:p>
            <a:pPr marL="342900" indent="-342900">
              <a:buSzPct val="100000"/>
              <a:buFont typeface="Raleway Regular"/>
              <a:buChar char="•"/>
              <a:defRPr sz="3200"/>
            </a:pPr>
            <a:r>
              <a:t>Evaluate the quality of evidence in a report about global climate change, given appropriate information. </a:t>
            </a:r>
          </a:p>
        </p:txBody>
      </p:sp>
      <p:sp>
        <p:nvSpPr>
          <p:cNvPr id="220" name="Title 1"/>
          <p:cNvSpPr txBox="1"/>
          <p:nvPr/>
        </p:nvSpPr>
        <p:spPr>
          <a:xfrm>
            <a:off x="838198" y="588271"/>
            <a:ext cx="6423995" cy="1102419"/>
          </a:xfrm>
          <a:prstGeom prst="rect">
            <a:avLst/>
          </a:prstGeom>
          <a:solidFill>
            <a:srgbClr val="B4C7E7"/>
          </a:solidFill>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nSpc>
                <a:spcPct val="90000"/>
              </a:lnSpc>
              <a:defRPr sz="4400">
                <a:latin typeface="Calibri Light"/>
                <a:ea typeface="Calibri Light"/>
                <a:cs typeface="Calibri Light"/>
                <a:sym typeface="Calibri Light"/>
              </a:defRPr>
            </a:lvl1pPr>
          </a:lstStyle>
          <a:p>
            <a:pPr/>
            <a:r>
              <a:t>Learning Outcomes</a:t>
            </a:r>
          </a:p>
        </p:txBody>
      </p:sp>
      <p:pic>
        <p:nvPicPr>
          <p:cNvPr id="221" name="Picture 6" descr="Picture 6"/>
          <p:cNvPicPr>
            <a:picLocks noChangeAspect="1"/>
          </p:cNvPicPr>
          <p:nvPr/>
        </p:nvPicPr>
        <p:blipFill>
          <a:blip r:embed="rId2">
            <a:extLst/>
          </a:blip>
          <a:stretch>
            <a:fillRect/>
          </a:stretch>
        </p:blipFill>
        <p:spPr>
          <a:xfrm>
            <a:off x="8862645" y="0"/>
            <a:ext cx="3329355" cy="1988363"/>
          </a:xfrm>
          <a:prstGeom prst="rect">
            <a:avLst/>
          </a:prstGeom>
          <a:ln w="12700">
            <a:miter lim="400000"/>
          </a:ln>
        </p:spPr>
      </p:pic>
      <p:sp>
        <p:nvSpPr>
          <p:cNvPr id="222"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23" name="Picture 5" descr="Picture 5"/>
          <p:cNvPicPr>
            <a:picLocks noChangeAspect="1"/>
          </p:cNvPicPr>
          <p:nvPr/>
        </p:nvPicPr>
        <p:blipFill>
          <a:blip r:embed="rId3">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Content Placeholder 2"/>
          <p:cNvSpPr txBox="1"/>
          <p:nvPr>
            <p:ph type="body" idx="1"/>
          </p:nvPr>
        </p:nvSpPr>
        <p:spPr>
          <a:xfrm>
            <a:off x="838200" y="1959019"/>
            <a:ext cx="10515600" cy="4351340"/>
          </a:xfrm>
          <a:prstGeom prst="rect">
            <a:avLst/>
          </a:prstGeom>
        </p:spPr>
        <p:txBody>
          <a:bodyPr/>
          <a:lstStyle>
            <a:lvl1pPr marL="0" indent="0">
              <a:buSzTx/>
              <a:buNone/>
              <a:defRPr sz="2100"/>
            </a:lvl1pPr>
          </a:lstStyle>
          <a:p>
            <a:pPr/>
            <a:r>
              <a:t>Use the links provided and your textbooks to answer the questions below in full sentences. Create a glossary of any words which are new to you and the definitions</a:t>
            </a:r>
          </a:p>
        </p:txBody>
      </p:sp>
      <p:sp>
        <p:nvSpPr>
          <p:cNvPr id="226" name="Rectangle 1"/>
          <p:cNvSpPr txBox="1"/>
          <p:nvPr/>
        </p:nvSpPr>
        <p:spPr>
          <a:xfrm>
            <a:off x="929638" y="3074590"/>
            <a:ext cx="8266764" cy="2857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342899" indent="-342899">
              <a:buSzPct val="100000"/>
              <a:buAutoNum type="arabicPeriod" startAt="1"/>
              <a:defRPr sz="2100"/>
            </a:pPr>
            <a:r>
              <a:t>Name </a:t>
            </a:r>
            <a:r>
              <a:rPr>
                <a:latin typeface="Raleway Bold"/>
                <a:ea typeface="Raleway Bold"/>
                <a:cs typeface="Raleway Bold"/>
                <a:sym typeface="Raleway Bold"/>
              </a:rPr>
              <a:t>four</a:t>
            </a:r>
            <a:r>
              <a:t> potential consequences of global climate change</a:t>
            </a:r>
          </a:p>
          <a:p>
            <a:pPr marL="342899" indent="-342899">
              <a:buSzPct val="100000"/>
              <a:buAutoNum type="arabicPeriod" startAt="1"/>
              <a:defRPr sz="2100"/>
            </a:pPr>
          </a:p>
          <a:p>
            <a:pPr marL="342899" indent="-342899">
              <a:buSzPct val="100000"/>
              <a:buAutoNum type="arabicPeriod" startAt="2"/>
              <a:defRPr sz="2100"/>
            </a:pPr>
            <a:r>
              <a:t>Describe why the consequences of climate change are difficult to predict</a:t>
            </a:r>
          </a:p>
          <a:p>
            <a:pPr marL="342899" indent="-342899">
              <a:buSzPct val="100000"/>
              <a:buAutoNum type="arabicPeriod" startAt="2"/>
              <a:defRPr sz="2100"/>
            </a:pPr>
          </a:p>
          <a:p>
            <a:pPr marL="342899" indent="-342899">
              <a:buSzPct val="100000"/>
              <a:buAutoNum type="arabicPeriod" startAt="3"/>
              <a:defRPr sz="2100"/>
            </a:pPr>
            <a:r>
              <a:t>How might climate change affect the area where you live?</a:t>
            </a:r>
          </a:p>
          <a:p>
            <a:pPr marL="342899" indent="-342899">
              <a:buSzPct val="100000"/>
              <a:buAutoNum type="arabicPeriod" startAt="3"/>
              <a:defRPr sz="2100"/>
            </a:pPr>
          </a:p>
          <a:p>
            <a:pPr marL="342899" indent="-342899">
              <a:buSzPct val="100000"/>
              <a:buAutoNum type="arabicPeriod" startAt="4"/>
              <a:defRPr sz="2100"/>
            </a:pPr>
            <a:r>
              <a:t>What do scientists believe causes climate change?</a:t>
            </a:r>
          </a:p>
        </p:txBody>
      </p:sp>
      <p:sp>
        <p:nvSpPr>
          <p:cNvPr id="227" name="Title 1"/>
          <p:cNvSpPr txBox="1"/>
          <p:nvPr/>
        </p:nvSpPr>
        <p:spPr>
          <a:xfrm>
            <a:off x="838198" y="588271"/>
            <a:ext cx="6423995" cy="1102419"/>
          </a:xfrm>
          <a:prstGeom prst="rect">
            <a:avLst/>
          </a:prstGeom>
          <a:solidFill>
            <a:srgbClr val="B4C7E7"/>
          </a:solidFill>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nSpc>
                <a:spcPct val="90000"/>
              </a:lnSpc>
              <a:defRPr sz="4400">
                <a:latin typeface="Calibri Light"/>
                <a:ea typeface="Calibri Light"/>
                <a:cs typeface="Calibri Light"/>
                <a:sym typeface="Calibri Light"/>
              </a:defRPr>
            </a:lvl1pPr>
          </a:lstStyle>
          <a:p>
            <a:pPr/>
            <a:r>
              <a:t>Research Activity</a:t>
            </a:r>
          </a:p>
        </p:txBody>
      </p:sp>
      <p:pic>
        <p:nvPicPr>
          <p:cNvPr id="228" name="Picture 8" descr="Picture 8"/>
          <p:cNvPicPr>
            <a:picLocks noChangeAspect="1"/>
          </p:cNvPicPr>
          <p:nvPr/>
        </p:nvPicPr>
        <p:blipFill>
          <a:blip r:embed="rId3">
            <a:extLst/>
          </a:blip>
          <a:stretch>
            <a:fillRect/>
          </a:stretch>
        </p:blipFill>
        <p:spPr>
          <a:xfrm>
            <a:off x="9037673" y="0"/>
            <a:ext cx="3154327" cy="1883835"/>
          </a:xfrm>
          <a:prstGeom prst="rect">
            <a:avLst/>
          </a:prstGeom>
          <a:ln w="12700">
            <a:miter lim="400000"/>
          </a:ln>
        </p:spPr>
      </p:pic>
      <p:sp>
        <p:nvSpPr>
          <p:cNvPr id="229"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30" name="Picture 5" descr="Picture 5"/>
          <p:cNvPicPr>
            <a:picLocks noChangeAspect="1"/>
          </p:cNvPicPr>
          <p:nvPr/>
        </p:nvPicPr>
        <p:blipFill>
          <a:blip r:embed="rId4">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Content Placeholder 2"/>
          <p:cNvSpPr txBox="1"/>
          <p:nvPr>
            <p:ph type="body" idx="1"/>
          </p:nvPr>
        </p:nvSpPr>
        <p:spPr>
          <a:xfrm>
            <a:off x="838200" y="1959019"/>
            <a:ext cx="10515600" cy="4351340"/>
          </a:xfrm>
          <a:prstGeom prst="rect">
            <a:avLst/>
          </a:prstGeom>
        </p:spPr>
        <p:txBody>
          <a:bodyPr/>
          <a:lstStyle/>
          <a:p>
            <a:pPr marL="0" indent="0">
              <a:lnSpc>
                <a:spcPct val="72000"/>
              </a:lnSpc>
              <a:buSzTx/>
              <a:buNone/>
              <a:defRPr sz="2300"/>
            </a:pPr>
            <a:r>
              <a:t>Useful links:</a:t>
            </a:r>
            <a:endParaRPr sz="1900"/>
          </a:p>
          <a:p>
            <a:pPr marL="0" indent="0">
              <a:lnSpc>
                <a:spcPct val="72000"/>
              </a:lnSpc>
              <a:buSzTx/>
              <a:buNone/>
              <a:defRPr sz="1900"/>
            </a:pPr>
            <a:r>
              <a:t>Climate change cause and effects</a:t>
            </a:r>
          </a:p>
          <a:p>
            <a:pPr marL="0" indent="0">
              <a:lnSpc>
                <a:spcPct val="72000"/>
              </a:lnSpc>
              <a:buSzTx/>
              <a:buNone/>
              <a:defRPr sz="1900" u="sng">
                <a:solidFill>
                  <a:srgbClr val="0563C1"/>
                </a:solidFill>
                <a:uFill>
                  <a:solidFill>
                    <a:srgbClr val="0563C1"/>
                  </a:solidFill>
                </a:uFill>
              </a:defRPr>
            </a:pPr>
            <a:r>
              <a:rPr>
                <a:solidFill>
                  <a:srgbClr val="0000FF"/>
                </a:solidFill>
                <a:uFill>
                  <a:solidFill>
                    <a:srgbClr val="0000FF"/>
                  </a:solidFill>
                </a:uFill>
                <a:hlinkClick r:id="rId2" invalidUrl="" action="" tgtFrame="" tooltip="" history="1" highlightClick="0" endSnd="0"/>
              </a:rPr>
              <a:t>https://www.nationalgeographic.com/environment/global-warming/global-warming-effects/</a:t>
            </a:r>
          </a:p>
          <a:p>
            <a:pPr marL="0" indent="0">
              <a:lnSpc>
                <a:spcPct val="72000"/>
              </a:lnSpc>
              <a:buSzTx/>
              <a:buNone/>
              <a:defRPr sz="1900"/>
            </a:pPr>
            <a:r>
              <a:t>Effects of climate change</a:t>
            </a:r>
          </a:p>
          <a:p>
            <a:pPr marL="0" indent="0">
              <a:lnSpc>
                <a:spcPct val="72000"/>
              </a:lnSpc>
              <a:buSzTx/>
              <a:buNone/>
              <a:defRPr sz="1900" u="sng">
                <a:solidFill>
                  <a:srgbClr val="0563C1"/>
                </a:solidFill>
                <a:uFill>
                  <a:solidFill>
                    <a:srgbClr val="0563C1"/>
                  </a:solidFill>
                </a:uFill>
              </a:defRPr>
            </a:pPr>
            <a:r>
              <a:rPr>
                <a:solidFill>
                  <a:srgbClr val="0000FF"/>
                </a:solidFill>
                <a:uFill>
                  <a:solidFill>
                    <a:srgbClr val="0000FF"/>
                  </a:solidFill>
                </a:uFill>
                <a:hlinkClick r:id="rId3" invalidUrl="" action="" tgtFrame="" tooltip="" history="1" highlightClick="0" endSnd="0"/>
              </a:rPr>
              <a:t>https://www.wwf.org.uk/effectsofclimatechange</a:t>
            </a:r>
          </a:p>
          <a:p>
            <a:pPr marL="0" indent="0">
              <a:lnSpc>
                <a:spcPct val="72000"/>
              </a:lnSpc>
              <a:buSzTx/>
              <a:buNone/>
              <a:defRPr sz="1900"/>
            </a:pPr>
            <a:r>
              <a:t>Climate change modelling experiment</a:t>
            </a:r>
          </a:p>
          <a:p>
            <a:pPr marL="0" indent="0">
              <a:lnSpc>
                <a:spcPct val="72000"/>
              </a:lnSpc>
              <a:buSzTx/>
              <a:buNone/>
              <a:defRPr sz="1900" u="sng">
                <a:solidFill>
                  <a:srgbClr val="0563C1"/>
                </a:solidFill>
                <a:uFill>
                  <a:solidFill>
                    <a:srgbClr val="0563C1"/>
                  </a:solidFill>
                </a:uFill>
              </a:defRPr>
            </a:pPr>
            <a:r>
              <a:rPr>
                <a:solidFill>
                  <a:srgbClr val="0000FF"/>
                </a:solidFill>
                <a:uFill>
                  <a:solidFill>
                    <a:srgbClr val="0000FF"/>
                  </a:solidFill>
                </a:uFill>
                <a:hlinkClick r:id="rId4" invalidUrl="" action="" tgtFrame="" tooltip="" history="1" highlightClick="0" endSnd="0"/>
              </a:rPr>
              <a:t>http://www.bbc.co.uk/sn/hottopics/climatechange/moreaboutexperiment.shtml</a:t>
            </a:r>
          </a:p>
          <a:p>
            <a:pPr marL="0" indent="0">
              <a:lnSpc>
                <a:spcPct val="72000"/>
              </a:lnSpc>
              <a:buSzTx/>
              <a:buNone/>
              <a:defRPr sz="1900"/>
            </a:pPr>
            <a:r>
              <a:t>Article on effects of climate change on Britain</a:t>
            </a:r>
          </a:p>
          <a:p>
            <a:pPr marL="0" indent="0">
              <a:lnSpc>
                <a:spcPct val="72000"/>
              </a:lnSpc>
              <a:buSzTx/>
              <a:buNone/>
              <a:defRPr sz="1900" u="sng">
                <a:solidFill>
                  <a:srgbClr val="0563C1"/>
                </a:solidFill>
                <a:uFill>
                  <a:solidFill>
                    <a:srgbClr val="0563C1"/>
                  </a:solidFill>
                </a:uFill>
              </a:defRPr>
            </a:pPr>
            <a:r>
              <a:rPr>
                <a:solidFill>
                  <a:srgbClr val="0000FF"/>
                </a:solidFill>
                <a:uFill>
                  <a:solidFill>
                    <a:srgbClr val="0000FF"/>
                  </a:solidFill>
                </a:uFill>
                <a:hlinkClick r:id="rId5" invalidUrl="" action="" tgtFrame="" tooltip="" history="1" highlightClick="0" endSnd="0"/>
              </a:rPr>
              <a:t>https://www.greenpeace.org.uk/what-we-do/climate/climate-change-how-it-affects-britain/</a:t>
            </a:r>
          </a:p>
          <a:p>
            <a:pPr marL="0" indent="0">
              <a:lnSpc>
                <a:spcPct val="72000"/>
              </a:lnSpc>
              <a:buSzTx/>
              <a:buNone/>
              <a:defRPr sz="1900"/>
            </a:pPr>
            <a:r>
              <a:t>Reduce carbon?</a:t>
            </a:r>
          </a:p>
          <a:p>
            <a:pPr marL="0" indent="0">
              <a:lnSpc>
                <a:spcPct val="72000"/>
              </a:lnSpc>
              <a:buSzTx/>
              <a:buNone/>
              <a:defRPr sz="1900" u="sng">
                <a:solidFill>
                  <a:srgbClr val="0563C1"/>
                </a:solidFill>
                <a:uFill>
                  <a:solidFill>
                    <a:srgbClr val="0563C1"/>
                  </a:solidFill>
                </a:uFill>
              </a:defRPr>
            </a:pPr>
            <a:r>
              <a:rPr>
                <a:solidFill>
                  <a:srgbClr val="0000FF"/>
                </a:solidFill>
                <a:uFill>
                  <a:solidFill>
                    <a:srgbClr val="0000FF"/>
                  </a:solidFill>
                </a:uFill>
                <a:hlinkClick r:id="rId6" invalidUrl="" action="" tgtFrame="" tooltip="" history="1" highlightClick="0" endSnd="0"/>
              </a:rPr>
              <a:t>https://ourfuture.energy/debate/electric-everything/</a:t>
            </a:r>
          </a:p>
        </p:txBody>
      </p:sp>
      <p:sp>
        <p:nvSpPr>
          <p:cNvPr id="235" name="Title 1"/>
          <p:cNvSpPr txBox="1"/>
          <p:nvPr/>
        </p:nvSpPr>
        <p:spPr>
          <a:xfrm>
            <a:off x="838198" y="588271"/>
            <a:ext cx="6423995" cy="1102419"/>
          </a:xfrm>
          <a:prstGeom prst="rect">
            <a:avLst/>
          </a:prstGeom>
          <a:solidFill>
            <a:srgbClr val="B4C7E7"/>
          </a:solidFill>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nSpc>
                <a:spcPct val="90000"/>
              </a:lnSpc>
              <a:defRPr sz="4400">
                <a:latin typeface="Calibri Light"/>
                <a:ea typeface="Calibri Light"/>
                <a:cs typeface="Calibri Light"/>
                <a:sym typeface="Calibri Light"/>
              </a:defRPr>
            </a:lvl1pPr>
          </a:lstStyle>
          <a:p>
            <a:pPr/>
            <a:r>
              <a:t>Research Activity</a:t>
            </a:r>
          </a:p>
        </p:txBody>
      </p:sp>
      <p:pic>
        <p:nvPicPr>
          <p:cNvPr id="236" name="Picture 8" descr="Picture 8"/>
          <p:cNvPicPr>
            <a:picLocks noChangeAspect="1"/>
          </p:cNvPicPr>
          <p:nvPr/>
        </p:nvPicPr>
        <p:blipFill>
          <a:blip r:embed="rId7">
            <a:extLst/>
          </a:blip>
          <a:stretch>
            <a:fillRect/>
          </a:stretch>
        </p:blipFill>
        <p:spPr>
          <a:xfrm>
            <a:off x="9037673" y="0"/>
            <a:ext cx="3154327" cy="1883835"/>
          </a:xfrm>
          <a:prstGeom prst="rect">
            <a:avLst/>
          </a:prstGeom>
          <a:ln w="12700">
            <a:miter lim="400000"/>
          </a:ln>
        </p:spPr>
      </p:pic>
      <p:sp>
        <p:nvSpPr>
          <p:cNvPr id="237"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38" name="Picture 5" descr="Picture 5"/>
          <p:cNvPicPr>
            <a:picLocks noChangeAspect="1"/>
          </p:cNvPicPr>
          <p:nvPr/>
        </p:nvPicPr>
        <p:blipFill>
          <a:blip r:embed="rId8">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Content Placeholder 2"/>
          <p:cNvSpPr txBox="1"/>
          <p:nvPr>
            <p:ph type="body" idx="1"/>
          </p:nvPr>
        </p:nvSpPr>
        <p:spPr>
          <a:xfrm>
            <a:off x="838200" y="1959019"/>
            <a:ext cx="10515600" cy="4351340"/>
          </a:xfrm>
          <a:prstGeom prst="rect">
            <a:avLst/>
          </a:prstGeom>
        </p:spPr>
        <p:txBody>
          <a:bodyPr/>
          <a:lstStyle/>
          <a:p>
            <a:pPr marL="514350" indent="-514350">
              <a:buFontTx/>
              <a:buAutoNum type="arabicPeriod" startAt="1"/>
            </a:pPr>
            <a:r>
              <a:t>Each person in group choose one of the pieces of text to read. </a:t>
            </a:r>
          </a:p>
          <a:p>
            <a:pPr marL="514350" indent="-514350">
              <a:buFontTx/>
              <a:buAutoNum type="arabicPeriod" startAt="1"/>
            </a:pPr>
            <a:r>
              <a:t>Read it in silence, making notes or highlighting key points if necessary.</a:t>
            </a:r>
          </a:p>
          <a:p>
            <a:pPr marL="514350" indent="-514350">
              <a:buFontTx/>
              <a:buAutoNum type="arabicPeriod" startAt="1"/>
            </a:pPr>
            <a:r>
              <a:t>Produce a review of the text to cover the following points:</a:t>
            </a:r>
          </a:p>
          <a:p>
            <a:pPr lvl="1" marL="685800" indent="-228600">
              <a:spcBef>
                <a:spcPts val="500"/>
              </a:spcBef>
              <a:defRPr sz="2400"/>
            </a:pPr>
            <a:r>
              <a:t>What is the text about?</a:t>
            </a:r>
          </a:p>
          <a:p>
            <a:pPr lvl="1" marL="685800" indent="-228600">
              <a:spcBef>
                <a:spcPts val="500"/>
              </a:spcBef>
              <a:defRPr sz="2400"/>
            </a:pPr>
            <a:r>
              <a:t>Who has written it?</a:t>
            </a:r>
          </a:p>
          <a:p>
            <a:pPr lvl="1" marL="685800" indent="-228600">
              <a:spcBef>
                <a:spcPts val="500"/>
              </a:spcBef>
              <a:defRPr sz="2400"/>
            </a:pPr>
            <a:r>
              <a:t>What are your thoughts on the the article? Do you trust the author? Is the information credible? Explain your thinking.</a:t>
            </a:r>
          </a:p>
        </p:txBody>
      </p:sp>
      <p:sp>
        <p:nvSpPr>
          <p:cNvPr id="241" name="Title 1"/>
          <p:cNvSpPr txBox="1"/>
          <p:nvPr/>
        </p:nvSpPr>
        <p:spPr>
          <a:xfrm>
            <a:off x="838198" y="588271"/>
            <a:ext cx="6423995" cy="1102419"/>
          </a:xfrm>
          <a:prstGeom prst="rect">
            <a:avLst/>
          </a:prstGeom>
          <a:solidFill>
            <a:srgbClr val="B4C7E7"/>
          </a:solidFill>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nSpc>
                <a:spcPct val="90000"/>
              </a:lnSpc>
              <a:defRPr sz="4400">
                <a:latin typeface="Calibri Light"/>
                <a:ea typeface="Calibri Light"/>
                <a:cs typeface="Calibri Light"/>
                <a:sym typeface="Calibri Light"/>
              </a:defRPr>
            </a:lvl1pPr>
          </a:lstStyle>
          <a:p>
            <a:pPr/>
            <a:r>
              <a:t>Evaluate the evidence</a:t>
            </a:r>
          </a:p>
        </p:txBody>
      </p:sp>
      <p:pic>
        <p:nvPicPr>
          <p:cNvPr id="242" name="Picture 8" descr="Picture 8"/>
          <p:cNvPicPr>
            <a:picLocks noChangeAspect="1"/>
          </p:cNvPicPr>
          <p:nvPr/>
        </p:nvPicPr>
        <p:blipFill>
          <a:blip r:embed="rId3">
            <a:extLst/>
          </a:blip>
          <a:stretch>
            <a:fillRect/>
          </a:stretch>
        </p:blipFill>
        <p:spPr>
          <a:xfrm>
            <a:off x="9037673" y="0"/>
            <a:ext cx="3154327" cy="1883835"/>
          </a:xfrm>
          <a:prstGeom prst="rect">
            <a:avLst/>
          </a:prstGeom>
          <a:ln w="12700">
            <a:miter lim="400000"/>
          </a:ln>
        </p:spPr>
      </p:pic>
      <p:sp>
        <p:nvSpPr>
          <p:cNvPr id="243"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44" name="Picture 5" descr="Picture 5"/>
          <p:cNvPicPr>
            <a:picLocks noChangeAspect="1"/>
          </p:cNvPicPr>
          <p:nvPr/>
        </p:nvPicPr>
        <p:blipFill>
          <a:blip r:embed="rId4">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Content Placeholder 2"/>
          <p:cNvSpPr txBox="1"/>
          <p:nvPr>
            <p:ph type="body" sz="half" idx="1"/>
          </p:nvPr>
        </p:nvSpPr>
        <p:spPr>
          <a:xfrm>
            <a:off x="838200" y="1959019"/>
            <a:ext cx="10304721" cy="3015150"/>
          </a:xfrm>
          <a:prstGeom prst="rect">
            <a:avLst/>
          </a:prstGeom>
        </p:spPr>
        <p:txBody>
          <a:bodyPr/>
          <a:lstStyle/>
          <a:p>
            <a:pPr marL="0" indent="0">
              <a:buSzTx/>
              <a:buNone/>
            </a:pPr>
            <a:r>
              <a:t>Take turns to present your review to your group. Remember to include the following points:</a:t>
            </a:r>
          </a:p>
          <a:p>
            <a:pPr/>
            <a:r>
              <a:t>What is the text about?</a:t>
            </a:r>
          </a:p>
          <a:p>
            <a:pPr/>
            <a:r>
              <a:t>Who has written it?</a:t>
            </a:r>
          </a:p>
          <a:p>
            <a:pPr/>
            <a:r>
              <a:t>What are your thoughts on the the article? Do you trust the author? Is the information credible? Explain your thinking.</a:t>
            </a:r>
          </a:p>
        </p:txBody>
      </p:sp>
      <p:sp>
        <p:nvSpPr>
          <p:cNvPr id="249" name="Title 1"/>
          <p:cNvSpPr txBox="1"/>
          <p:nvPr/>
        </p:nvSpPr>
        <p:spPr>
          <a:xfrm>
            <a:off x="838198" y="588271"/>
            <a:ext cx="6423995" cy="1102419"/>
          </a:xfrm>
          <a:prstGeom prst="rect">
            <a:avLst/>
          </a:prstGeom>
          <a:solidFill>
            <a:srgbClr val="B4C7E7"/>
          </a:solidFill>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nSpc>
                <a:spcPct val="90000"/>
              </a:lnSpc>
              <a:defRPr sz="4400">
                <a:latin typeface="Calibri Light"/>
                <a:ea typeface="Calibri Light"/>
                <a:cs typeface="Calibri Light"/>
                <a:sym typeface="Calibri Light"/>
              </a:defRPr>
            </a:lvl1pPr>
          </a:lstStyle>
          <a:p>
            <a:pPr/>
            <a:r>
              <a:t>Evaluate the evidence</a:t>
            </a:r>
          </a:p>
        </p:txBody>
      </p:sp>
      <p:pic>
        <p:nvPicPr>
          <p:cNvPr id="250" name="Picture 8" descr="Picture 8"/>
          <p:cNvPicPr>
            <a:picLocks noChangeAspect="1"/>
          </p:cNvPicPr>
          <p:nvPr/>
        </p:nvPicPr>
        <p:blipFill>
          <a:blip r:embed="rId2">
            <a:extLst/>
          </a:blip>
          <a:stretch>
            <a:fillRect/>
          </a:stretch>
        </p:blipFill>
        <p:spPr>
          <a:xfrm>
            <a:off x="9037673" y="0"/>
            <a:ext cx="3154327" cy="1883835"/>
          </a:xfrm>
          <a:prstGeom prst="rect">
            <a:avLst/>
          </a:prstGeom>
          <a:ln w="12700">
            <a:miter lim="400000"/>
          </a:ln>
        </p:spPr>
      </p:pic>
      <p:sp>
        <p:nvSpPr>
          <p:cNvPr id="251" name="Content Placeholder 2"/>
          <p:cNvSpPr txBox="1"/>
          <p:nvPr/>
        </p:nvSpPr>
        <p:spPr>
          <a:xfrm>
            <a:off x="883918" y="4805916"/>
            <a:ext cx="10213283" cy="20520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800"/>
            </a:pPr>
            <a:r>
              <a:t>Now as a group discuss the texts you have reviewed and decide which one is the most credible.</a:t>
            </a:r>
          </a:p>
          <a:p>
            <a:pPr>
              <a:lnSpc>
                <a:spcPct val="90000"/>
              </a:lnSpc>
              <a:spcBef>
                <a:spcPts val="1000"/>
              </a:spcBef>
              <a:defRPr sz="2800"/>
            </a:pPr>
            <a:r>
              <a:t>Be prepared to explain your reasoning to the class.</a:t>
            </a:r>
          </a:p>
        </p:txBody>
      </p:sp>
      <p:sp>
        <p:nvSpPr>
          <p:cNvPr id="252"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53" name="Picture 5" descr="Picture 5"/>
          <p:cNvPicPr>
            <a:picLocks noChangeAspect="1"/>
          </p:cNvPicPr>
          <p:nvPr/>
        </p:nvPicPr>
        <p:blipFill>
          <a:blip r:embed="rId3">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7" name="Google Shape;196;p32"/>
          <p:cNvGrpSpPr/>
          <p:nvPr/>
        </p:nvGrpSpPr>
        <p:grpSpPr>
          <a:xfrm>
            <a:off x="554622" y="484315"/>
            <a:ext cx="4880981" cy="1806348"/>
            <a:chOff x="0" y="0"/>
            <a:chExt cx="4880980" cy="1806347"/>
          </a:xfrm>
        </p:grpSpPr>
        <p:sp>
          <p:nvSpPr>
            <p:cNvPr id="255" name="Rectangle"/>
            <p:cNvSpPr/>
            <p:nvPr/>
          </p:nvSpPr>
          <p:spPr>
            <a:xfrm>
              <a:off x="0" y="-1"/>
              <a:ext cx="4880981" cy="1806349"/>
            </a:xfrm>
            <a:prstGeom prst="rect">
              <a:avLst/>
            </a:prstGeom>
            <a:solidFill>
              <a:srgbClr val="ECECEC"/>
            </a:solidFill>
            <a:ln w="12700" cap="flat">
              <a:noFill/>
              <a:miter lim="400000"/>
            </a:ln>
            <a:effectLst/>
          </p:spPr>
          <p:txBody>
            <a:bodyPr wrap="square" lIns="45718" tIns="45718" rIns="45718" bIns="45718" numCol="1" anchor="ctr">
              <a:noAutofit/>
            </a:bodyPr>
            <a:lstStyle/>
            <a:p>
              <a:pPr/>
            </a:p>
          </p:txBody>
        </p:sp>
        <p:pic>
          <p:nvPicPr>
            <p:cNvPr id="256" name="image6.png" descr="image6.png"/>
            <p:cNvPicPr>
              <a:picLocks noChangeAspect="1"/>
            </p:cNvPicPr>
            <p:nvPr/>
          </p:nvPicPr>
          <p:blipFill>
            <a:blip r:embed="rId3">
              <a:extLst/>
            </a:blip>
            <a:stretch>
              <a:fillRect/>
            </a:stretch>
          </p:blipFill>
          <p:spPr>
            <a:xfrm>
              <a:off x="0" y="0"/>
              <a:ext cx="4880981" cy="1806348"/>
            </a:xfrm>
            <a:prstGeom prst="rect">
              <a:avLst/>
            </a:prstGeom>
            <a:ln w="88900" cap="sq">
              <a:solidFill>
                <a:srgbClr val="FFFFFF"/>
              </a:solidFill>
              <a:prstDash val="solid"/>
              <a:miter lim="800000"/>
            </a:ln>
            <a:effectLst>
              <a:outerShdw sx="100000" sy="100000" kx="0" ky="0" algn="b" rotWithShape="0" blurRad="50800" dist="18000" dir="5400000">
                <a:srgbClr val="000000">
                  <a:alpha val="40000"/>
                </a:srgbClr>
              </a:outerShdw>
            </a:effectLst>
          </p:spPr>
        </p:pic>
      </p:grpSp>
      <p:grpSp>
        <p:nvGrpSpPr>
          <p:cNvPr id="260" name="Google Shape;198;p32"/>
          <p:cNvGrpSpPr/>
          <p:nvPr/>
        </p:nvGrpSpPr>
        <p:grpSpPr>
          <a:xfrm>
            <a:off x="5715001" y="364903"/>
            <a:ext cx="6311902" cy="1200331"/>
            <a:chOff x="0" y="0"/>
            <a:chExt cx="6311901" cy="1200330"/>
          </a:xfrm>
        </p:grpSpPr>
        <p:sp>
          <p:nvSpPr>
            <p:cNvPr id="258" name="Rectangle"/>
            <p:cNvSpPr/>
            <p:nvPr/>
          </p:nvSpPr>
          <p:spPr>
            <a:xfrm>
              <a:off x="-1" y="-1"/>
              <a:ext cx="6311903" cy="1200331"/>
            </a:xfrm>
            <a:prstGeom prst="rect">
              <a:avLst/>
            </a:prstGeom>
            <a:solidFill>
              <a:srgbClr val="FFFFFF"/>
            </a:solidFill>
            <a:ln w="12700" cap="flat">
              <a:solidFill>
                <a:srgbClr val="4E67C8"/>
              </a:solidFill>
              <a:prstDash val="solid"/>
              <a:miter lim="800000"/>
            </a:ln>
            <a:effectLst/>
          </p:spPr>
          <p:txBody>
            <a:bodyPr wrap="square" lIns="45718" tIns="45718" rIns="45718" bIns="45718" numCol="1" anchor="t">
              <a:noAutofit/>
            </a:bodyPr>
            <a:lstStyle/>
            <a:p>
              <a:pPr defTabSz="1219168">
                <a:defRPr u="sng"/>
              </a:pPr>
            </a:p>
          </p:txBody>
        </p:sp>
        <p:sp>
          <p:nvSpPr>
            <p:cNvPr id="259" name="Despite this article, global temperature records from the UK Met Office, (NOAA National Oceanic and Atmospheric Administration) and NASA all show that 2005, 2010, 2014, 2015 and 2016 have all been warmer than 1998!"/>
            <p:cNvSpPr txBox="1"/>
            <p:nvPr/>
          </p:nvSpPr>
          <p:spPr>
            <a:xfrm>
              <a:off x="45731" y="-1"/>
              <a:ext cx="6220438" cy="11581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defTabSz="1219168"/>
              <a:r>
                <a:t>Despite this article, global temperature records from the </a:t>
              </a:r>
              <a:r>
                <a:rPr u="sng"/>
                <a:t>UK Met Office, (NOAA National Oceanic and Atmospheric Administration) and NASA </a:t>
              </a:r>
              <a:r>
                <a:t>all show that 2005, 2010, 2014, 2015 and 2016 have </a:t>
              </a:r>
              <a:r>
                <a:rPr u="sng"/>
                <a:t>all been warmer than 1998!</a:t>
              </a:r>
            </a:p>
          </p:txBody>
        </p:sp>
      </p:grpSp>
      <p:grpSp>
        <p:nvGrpSpPr>
          <p:cNvPr id="263" name="Google Shape;199;p32"/>
          <p:cNvGrpSpPr/>
          <p:nvPr/>
        </p:nvGrpSpPr>
        <p:grpSpPr>
          <a:xfrm>
            <a:off x="395872" y="2577652"/>
            <a:ext cx="5084179" cy="2577674"/>
            <a:chOff x="0" y="0"/>
            <a:chExt cx="5084178" cy="2577672"/>
          </a:xfrm>
        </p:grpSpPr>
        <p:sp>
          <p:nvSpPr>
            <p:cNvPr id="261" name="Rectangle"/>
            <p:cNvSpPr/>
            <p:nvPr/>
          </p:nvSpPr>
          <p:spPr>
            <a:xfrm>
              <a:off x="-1" y="0"/>
              <a:ext cx="5084179" cy="2577673"/>
            </a:xfrm>
            <a:prstGeom prst="rect">
              <a:avLst/>
            </a:prstGeom>
            <a:solidFill>
              <a:srgbClr val="ECECEC"/>
            </a:solidFill>
            <a:ln w="12700" cap="flat">
              <a:noFill/>
              <a:miter lim="400000"/>
            </a:ln>
            <a:effectLst/>
          </p:spPr>
          <p:txBody>
            <a:bodyPr wrap="square" lIns="45718" tIns="45718" rIns="45718" bIns="45718" numCol="1" anchor="ctr">
              <a:noAutofit/>
            </a:bodyPr>
            <a:lstStyle/>
            <a:p>
              <a:pPr/>
            </a:p>
          </p:txBody>
        </p:sp>
        <p:pic>
          <p:nvPicPr>
            <p:cNvPr id="262" name="image7.png" descr="image7.png"/>
            <p:cNvPicPr>
              <a:picLocks noChangeAspect="1"/>
            </p:cNvPicPr>
            <p:nvPr/>
          </p:nvPicPr>
          <p:blipFill>
            <a:blip r:embed="rId4">
              <a:extLst/>
            </a:blip>
            <a:stretch>
              <a:fillRect/>
            </a:stretch>
          </p:blipFill>
          <p:spPr>
            <a:xfrm>
              <a:off x="-1" y="0"/>
              <a:ext cx="5084179" cy="2577673"/>
            </a:xfrm>
            <a:prstGeom prst="rect">
              <a:avLst/>
            </a:prstGeom>
            <a:ln w="88900" cap="sq">
              <a:solidFill>
                <a:srgbClr val="FFFFFF"/>
              </a:solidFill>
              <a:prstDash val="solid"/>
              <a:miter lim="800000"/>
            </a:ln>
            <a:effectLst>
              <a:outerShdw sx="100000" sy="100000" kx="0" ky="0" algn="b" rotWithShape="0" blurRad="50800" dist="18000" dir="5400000">
                <a:srgbClr val="000000">
                  <a:alpha val="40000"/>
                </a:srgbClr>
              </a:outerShdw>
            </a:effectLst>
          </p:spPr>
        </p:pic>
      </p:grpSp>
      <p:grpSp>
        <p:nvGrpSpPr>
          <p:cNvPr id="266" name="Google Shape;200;p32"/>
          <p:cNvGrpSpPr/>
          <p:nvPr/>
        </p:nvGrpSpPr>
        <p:grpSpPr>
          <a:xfrm>
            <a:off x="5626101" y="2452931"/>
            <a:ext cx="6311902" cy="1477332"/>
            <a:chOff x="0" y="0"/>
            <a:chExt cx="6311901" cy="1477331"/>
          </a:xfrm>
        </p:grpSpPr>
        <p:sp>
          <p:nvSpPr>
            <p:cNvPr id="264" name="Rectangle"/>
            <p:cNvSpPr/>
            <p:nvPr/>
          </p:nvSpPr>
          <p:spPr>
            <a:xfrm>
              <a:off x="-1" y="-1"/>
              <a:ext cx="6311903" cy="1477332"/>
            </a:xfrm>
            <a:prstGeom prst="rect">
              <a:avLst/>
            </a:prstGeom>
            <a:solidFill>
              <a:srgbClr val="FFFFFF"/>
            </a:solidFill>
            <a:ln w="12700" cap="flat">
              <a:solidFill>
                <a:srgbClr val="4E67C8"/>
              </a:solidFill>
              <a:prstDash val="solid"/>
              <a:miter lim="800000"/>
            </a:ln>
            <a:effectLst/>
          </p:spPr>
          <p:txBody>
            <a:bodyPr wrap="square" lIns="45718" tIns="45718" rIns="45718" bIns="45718" numCol="1" anchor="t">
              <a:noAutofit/>
            </a:bodyPr>
            <a:lstStyle/>
            <a:p>
              <a:pPr defTabSz="1219168"/>
            </a:p>
          </p:txBody>
        </p:sp>
        <p:sp>
          <p:nvSpPr>
            <p:cNvPr id="265" name="Although the BBC website did feature an article in December 2007 which suggested that the Arctic sea ice in the summer may disappear by 2013, BUT the BBC also published a later article in April 2011 where this prediction was updated based on further evidence."/>
            <p:cNvSpPr txBox="1"/>
            <p:nvPr/>
          </p:nvSpPr>
          <p:spPr>
            <a:xfrm>
              <a:off x="45731" y="-1"/>
              <a:ext cx="6220438" cy="14248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defTabSz="1219168">
                <a:defRPr>
                  <a:solidFill>
                    <a:srgbClr val="222440"/>
                  </a:solidFill>
                </a:defRPr>
              </a:pPr>
              <a:r>
                <a:t> </a:t>
              </a:r>
              <a:r>
                <a:rPr>
                  <a:solidFill>
                    <a:srgbClr val="000000"/>
                  </a:solidFill>
                </a:rPr>
                <a:t>Although the BBC website did feature an article in December 2007 which suggested that the Arctic sea ice in the summer may disappear by 2013, </a:t>
              </a:r>
              <a:r>
                <a:rPr>
                  <a:solidFill>
                    <a:srgbClr val="FF0000"/>
                  </a:solidFill>
                </a:rPr>
                <a:t>BUT</a:t>
              </a:r>
              <a:r>
                <a:rPr>
                  <a:solidFill>
                    <a:srgbClr val="000000"/>
                  </a:solidFill>
                </a:rPr>
                <a:t> the BBC also published a later article in April 2011 where this prediction was updated based on further evidence.</a:t>
              </a:r>
            </a:p>
          </p:txBody>
        </p:sp>
      </p:grpSp>
      <p:sp>
        <p:nvSpPr>
          <p:cNvPr id="267" name="Google Shape;201;p32"/>
          <p:cNvSpPr/>
          <p:nvPr/>
        </p:nvSpPr>
        <p:spPr>
          <a:xfrm>
            <a:off x="351421" y="3838649"/>
            <a:ext cx="5084179" cy="488294"/>
          </a:xfrm>
          <a:prstGeom prst="rect">
            <a:avLst/>
          </a:prstGeom>
          <a:ln w="57150">
            <a:solidFill>
              <a:srgbClr val="4E67C8"/>
            </a:solidFill>
            <a:miter/>
          </a:ln>
        </p:spPr>
        <p:txBody>
          <a:bodyPr lIns="45718" tIns="45718" rIns="45718" bIns="45718" anchor="ctr"/>
          <a:lstStyle/>
          <a:p>
            <a:pPr algn="ctr" defTabSz="1219168"/>
          </a:p>
        </p:txBody>
      </p:sp>
      <p:grpSp>
        <p:nvGrpSpPr>
          <p:cNvPr id="270" name="Google Shape;202;p32"/>
          <p:cNvGrpSpPr/>
          <p:nvPr/>
        </p:nvGrpSpPr>
        <p:grpSpPr>
          <a:xfrm>
            <a:off x="5715001" y="1633345"/>
            <a:ext cx="6311902" cy="646334"/>
            <a:chOff x="0" y="0"/>
            <a:chExt cx="6311901" cy="646333"/>
          </a:xfrm>
        </p:grpSpPr>
        <p:sp>
          <p:nvSpPr>
            <p:cNvPr id="268" name="Rectangle"/>
            <p:cNvSpPr/>
            <p:nvPr/>
          </p:nvSpPr>
          <p:spPr>
            <a:xfrm>
              <a:off x="-1" y="-1"/>
              <a:ext cx="6311903" cy="646335"/>
            </a:xfrm>
            <a:prstGeom prst="rect">
              <a:avLst/>
            </a:prstGeom>
            <a:solidFill>
              <a:srgbClr val="FFFFFF"/>
            </a:solidFill>
            <a:ln w="12700" cap="flat">
              <a:solidFill>
                <a:srgbClr val="5ECCF3"/>
              </a:solidFill>
              <a:prstDash val="solid"/>
              <a:miter lim="800000"/>
            </a:ln>
            <a:effectLst/>
          </p:spPr>
          <p:txBody>
            <a:bodyPr wrap="square" lIns="45718" tIns="45718" rIns="45718" bIns="45718" numCol="1" anchor="t">
              <a:noAutofit/>
            </a:bodyPr>
            <a:lstStyle/>
            <a:p>
              <a:pPr defTabSz="1219168"/>
            </a:p>
          </p:txBody>
        </p:sp>
        <p:sp>
          <p:nvSpPr>
            <p:cNvPr id="269" name="The evidence here is crucial – similar trend have been recorded by three sets of scientists (PEER REVIEW)"/>
            <p:cNvSpPr txBox="1"/>
            <p:nvPr/>
          </p:nvSpPr>
          <p:spPr>
            <a:xfrm>
              <a:off x="45731" y="-1"/>
              <a:ext cx="6220438" cy="6247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defTabSz="1219168"/>
            </a:lstStyle>
            <a:p>
              <a:pPr/>
              <a:r>
                <a:t>The evidence here is crucial – similar trend have been recorded by three sets of scientists (PEER REVIEW) </a:t>
              </a:r>
            </a:p>
          </p:txBody>
        </p:sp>
      </p:grpSp>
      <p:grpSp>
        <p:nvGrpSpPr>
          <p:cNvPr id="273" name="Google Shape;203;p32"/>
          <p:cNvGrpSpPr/>
          <p:nvPr/>
        </p:nvGrpSpPr>
        <p:grpSpPr>
          <a:xfrm>
            <a:off x="5626099" y="4032239"/>
            <a:ext cx="6312002" cy="1200401"/>
            <a:chOff x="0" y="0"/>
            <a:chExt cx="6312001" cy="1200400"/>
          </a:xfrm>
        </p:grpSpPr>
        <p:sp>
          <p:nvSpPr>
            <p:cNvPr id="271" name="Rectangle"/>
            <p:cNvSpPr/>
            <p:nvPr/>
          </p:nvSpPr>
          <p:spPr>
            <a:xfrm>
              <a:off x="-1" y="0"/>
              <a:ext cx="6312002" cy="1200401"/>
            </a:xfrm>
            <a:prstGeom prst="rect">
              <a:avLst/>
            </a:prstGeom>
            <a:solidFill>
              <a:srgbClr val="FFFFFF"/>
            </a:solidFill>
            <a:ln w="12700" cap="flat">
              <a:solidFill>
                <a:srgbClr val="5ECCF3"/>
              </a:solidFill>
              <a:prstDash val="solid"/>
              <a:miter lim="800000"/>
            </a:ln>
            <a:effectLst/>
          </p:spPr>
          <p:txBody>
            <a:bodyPr wrap="square" lIns="45718" tIns="45718" rIns="45718" bIns="45718" numCol="1" anchor="t">
              <a:noAutofit/>
            </a:bodyPr>
            <a:lstStyle/>
            <a:p>
              <a:pPr defTabSz="1219168"/>
            </a:p>
          </p:txBody>
        </p:sp>
        <p:sp>
          <p:nvSpPr>
            <p:cNvPr id="272" name="This article has used out of date information – It is essential that scientists and journalists continually communicate with one another in order to ensure that correct information is reported!"/>
            <p:cNvSpPr txBox="1"/>
            <p:nvPr/>
          </p:nvSpPr>
          <p:spPr>
            <a:xfrm>
              <a:off x="45732" y="0"/>
              <a:ext cx="6220536" cy="11581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defTabSz="1219168"/>
              <a:r>
                <a:t>This article has used out of date information – It is essential that scientists and journalists continually </a:t>
              </a:r>
              <a:r>
                <a:rPr>
                  <a:solidFill>
                    <a:srgbClr val="FF0000"/>
                  </a:solidFill>
                </a:rPr>
                <a:t>communicate</a:t>
              </a:r>
              <a:r>
                <a:t> with one another in order to ensure that correct information is reported! </a:t>
              </a:r>
            </a:p>
          </p:txBody>
        </p:sp>
      </p:grpSp>
      <p:grpSp>
        <p:nvGrpSpPr>
          <p:cNvPr id="276" name="Google Shape;204;p32"/>
          <p:cNvGrpSpPr/>
          <p:nvPr/>
        </p:nvGrpSpPr>
        <p:grpSpPr>
          <a:xfrm>
            <a:off x="1722724" y="5417382"/>
            <a:ext cx="10088279" cy="1120099"/>
            <a:chOff x="0" y="0"/>
            <a:chExt cx="10088278" cy="1120098"/>
          </a:xfrm>
        </p:grpSpPr>
        <p:sp>
          <p:nvSpPr>
            <p:cNvPr id="274" name="Rectangle"/>
            <p:cNvSpPr/>
            <p:nvPr/>
          </p:nvSpPr>
          <p:spPr>
            <a:xfrm>
              <a:off x="0" y="0"/>
              <a:ext cx="10088279" cy="1075771"/>
            </a:xfrm>
            <a:prstGeom prst="rect">
              <a:avLst/>
            </a:prstGeom>
            <a:gradFill flip="none" rotWithShape="1">
              <a:gsLst>
                <a:gs pos="0">
                  <a:srgbClr val="B4E5FA"/>
                </a:gs>
                <a:gs pos="50000">
                  <a:srgbClr val="A3DEF8"/>
                </a:gs>
                <a:gs pos="100000">
                  <a:srgbClr val="93DBFB"/>
                </a:gs>
              </a:gsLst>
              <a:lin ang="5400000" scaled="0"/>
            </a:gradFill>
            <a:ln w="9525" cap="flat">
              <a:solidFill>
                <a:srgbClr val="5ECCF3"/>
              </a:solidFill>
              <a:prstDash val="solid"/>
              <a:miter lim="800000"/>
            </a:ln>
            <a:effectLst/>
          </p:spPr>
          <p:txBody>
            <a:bodyPr wrap="square" lIns="45718" tIns="45718" rIns="45718" bIns="45718" numCol="1" anchor="t">
              <a:noAutofit/>
            </a:bodyPr>
            <a:lstStyle/>
            <a:p>
              <a:pPr algn="ctr" defTabSz="1219168">
                <a:defRPr sz="2400"/>
              </a:pPr>
            </a:p>
          </p:txBody>
        </p:sp>
        <p:sp>
          <p:nvSpPr>
            <p:cNvPr id="275" name="It is important to note that although huge advances in science have allowed scientists to make prediction about the future, you cannot predict with total certainty the effects of climate change."/>
            <p:cNvSpPr txBox="1"/>
            <p:nvPr/>
          </p:nvSpPr>
          <p:spPr>
            <a:xfrm>
              <a:off x="40987" y="0"/>
              <a:ext cx="10006305" cy="11200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lgn="ctr" defTabSz="1219168">
                <a:defRPr sz="2300"/>
              </a:lvl1pPr>
            </a:lstStyle>
            <a:p>
              <a:pPr/>
              <a:r>
                <a:t>It is important to note that although huge advances in science have allowed scientists to make prediction about the future, you cannot predict with total certainty the effects of climate change.</a:t>
              </a:r>
            </a:p>
          </p:txBody>
        </p:sp>
      </p:grpSp>
      <p:sp>
        <p:nvSpPr>
          <p:cNvPr id="277" name="Title 1"/>
          <p:cNvSpPr txBox="1"/>
          <p:nvPr/>
        </p:nvSpPr>
        <p:spPr>
          <a:xfrm>
            <a:off x="1" y="-1"/>
            <a:ext cx="4293704" cy="484317"/>
          </a:xfrm>
          <a:prstGeom prst="rect">
            <a:avLst/>
          </a:prstGeom>
          <a:solidFill>
            <a:srgbClr val="B8C2E9"/>
          </a:solidFill>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nSpc>
                <a:spcPct val="90000"/>
              </a:lnSpc>
              <a:defRPr sz="2400"/>
            </a:lvl1pPr>
          </a:lstStyle>
          <a:p>
            <a:pPr/>
            <a:r>
              <a:t>Evaluate the evidence</a:t>
            </a:r>
          </a:p>
        </p:txBody>
      </p:sp>
      <p:sp>
        <p:nvSpPr>
          <p:cNvPr id="278" name="Rectangle"/>
          <p:cNvSpPr/>
          <p:nvPr/>
        </p:nvSpPr>
        <p:spPr>
          <a:xfrm>
            <a:off x="-40086" y="6178093"/>
            <a:ext cx="1602187" cy="631021"/>
          </a:xfrm>
          <a:prstGeom prst="rect">
            <a:avLst/>
          </a:prstGeom>
          <a:solidFill>
            <a:srgbClr val="FFFFFF"/>
          </a:solidFill>
          <a:ln w="12700">
            <a:miter lim="400000"/>
          </a:ln>
        </p:spPr>
        <p:txBody>
          <a:bodyPr lIns="45718" tIns="45718" rIns="45718" bIns="45718" anchor="ctr"/>
          <a:lstStyle/>
          <a:p>
            <a:pPr defTabSz="457200"/>
          </a:p>
        </p:txBody>
      </p:sp>
      <p:pic>
        <p:nvPicPr>
          <p:cNvPr id="279" name="Picture 5" descr="Picture 5"/>
          <p:cNvPicPr>
            <a:picLocks noChangeAspect="1"/>
          </p:cNvPicPr>
          <p:nvPr/>
        </p:nvPicPr>
        <p:blipFill>
          <a:blip r:embed="rId5">
            <a:extLst/>
          </a:blip>
          <a:stretch>
            <a:fillRect/>
          </a:stretch>
        </p:blipFill>
        <p:spPr>
          <a:xfrm>
            <a:off x="-127000" y="5994400"/>
            <a:ext cx="1631720" cy="88426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0" grpId="2"/>
      <p:bldP build="whole" bldLvl="1" animBg="1" rev="0" advAuto="0" spid="270" grpId="3"/>
      <p:bldP build="whole" bldLvl="1" animBg="1" rev="0" advAuto="0" spid="267" grpId="4"/>
      <p:bldP build="whole" bldLvl="1" animBg="1" rev="0" advAuto="0" spid="273" grpId="6"/>
      <p:bldP build="whole" bldLvl="1" animBg="1" rev="0" advAuto="0" spid="257" grpId="1"/>
      <p:bldP build="whole" bldLvl="1" animBg="1" rev="0" advAuto="0" spid="266" grpId="5"/>
      <p:bldP build="whole" bldLvl="1" animBg="1" rev="0" advAuto="0" spid="276" grpId="7"/>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Raleway Regular"/>
        <a:ea typeface="Raleway Regular"/>
        <a:cs typeface="Raleway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Raleway Regular"/>
        <a:ea typeface="Raleway Regular"/>
        <a:cs typeface="Raleway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aleway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