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1.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Raleway Regular"/>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Raleway Regular"/>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Raleway Regular"/>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Raleway Regular"/>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Raleway Regular"/>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Raleway Regular"/>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Raleway Regular"/>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Raleway Regular"/>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Raleway Regular"/>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
          <a:latin typeface="Raleway Bold"/>
          <a:ea typeface="Raleway Bold"/>
          <a:cs typeface="Raleway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Raleway Bold"/>
          <a:ea typeface="Raleway Bold"/>
          <a:cs typeface="Raleway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Raleway Bold"/>
          <a:ea typeface="Raleway Bold"/>
          <a:cs typeface="Raleway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
          <a:latin typeface="Raleway Bold"/>
          <a:ea typeface="Raleway Bold"/>
          <a:cs typeface="Raleway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Raleway Bold"/>
          <a:ea typeface="Raleway Bold"/>
          <a:cs typeface="Raleway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Raleway Bold"/>
          <a:ea typeface="Raleway Bold"/>
          <a:cs typeface="Raleway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
          <a:latin typeface="Raleway Bold"/>
          <a:ea typeface="Raleway Bold"/>
          <a:cs typeface="Raleway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Raleway Bold"/>
          <a:ea typeface="Raleway Bold"/>
          <a:cs typeface="Raleway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Raleway Bold"/>
          <a:ea typeface="Raleway Bold"/>
          <a:cs typeface="Raleway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Raleway Bold"/>
          <a:ea typeface="Raleway Bold"/>
          <a:cs typeface="Raleway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Raleway Bold"/>
          <a:ea typeface="Raleway Bold"/>
          <a:cs typeface="Raleway Bold"/>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Raleway Bold"/>
          <a:ea typeface="Raleway Bold"/>
          <a:cs typeface="Raleway Bold"/>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Raleway Bold"/>
          <a:ea typeface="Raleway Bold"/>
          <a:cs typeface="Raleway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Raleway Bold"/>
          <a:ea typeface="Raleway Bold"/>
          <a:cs typeface="Raleway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Raleway Bold"/>
          <a:ea typeface="Raleway Bold"/>
          <a:cs typeface="Raleway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Raleway Bold"/>
          <a:ea typeface="Raleway Bold"/>
          <a:cs typeface="Raleway Bol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Raleway Bold"/>
          <a:ea typeface="Raleway Bold"/>
          <a:cs typeface="Raleway Bold"/>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Raleway Bold"/>
          <a:ea typeface="Raleway Bold"/>
          <a:cs typeface="Raleway Bol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87" name="Shape 187"/>
          <p:cNvSpPr/>
          <p:nvPr>
            <p:ph type="sldImg"/>
          </p:nvPr>
        </p:nvSpPr>
        <p:spPr>
          <a:xfrm>
            <a:off x="1143000" y="685800"/>
            <a:ext cx="4572000" cy="3429000"/>
          </a:xfrm>
          <a:prstGeom prst="rect">
            <a:avLst/>
          </a:prstGeom>
        </p:spPr>
        <p:txBody>
          <a:bodyPr/>
          <a:lstStyle/>
          <a:p>
            <a:pPr/>
          </a:p>
        </p:txBody>
      </p:sp>
      <p:sp>
        <p:nvSpPr>
          <p:cNvPr id="188" name="Shape 18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Raleway Regular"/>
      </a:defRPr>
    </a:lvl1pPr>
    <a:lvl2pPr indent="228600" latinLnBrk="0">
      <a:defRPr sz="1200">
        <a:latin typeface="+mn-lt"/>
        <a:ea typeface="+mn-ea"/>
        <a:cs typeface="+mn-cs"/>
        <a:sym typeface="Raleway Regular"/>
      </a:defRPr>
    </a:lvl2pPr>
    <a:lvl3pPr indent="457200" latinLnBrk="0">
      <a:defRPr sz="1200">
        <a:latin typeface="+mn-lt"/>
        <a:ea typeface="+mn-ea"/>
        <a:cs typeface="+mn-cs"/>
        <a:sym typeface="Raleway Regular"/>
      </a:defRPr>
    </a:lvl3pPr>
    <a:lvl4pPr indent="685800" latinLnBrk="0">
      <a:defRPr sz="1200">
        <a:latin typeface="+mn-lt"/>
        <a:ea typeface="+mn-ea"/>
        <a:cs typeface="+mn-cs"/>
        <a:sym typeface="Raleway Regular"/>
      </a:defRPr>
    </a:lvl4pPr>
    <a:lvl5pPr indent="914400" latinLnBrk="0">
      <a:defRPr sz="1200">
        <a:latin typeface="+mn-lt"/>
        <a:ea typeface="+mn-ea"/>
        <a:cs typeface="+mn-cs"/>
        <a:sym typeface="Raleway Regular"/>
      </a:defRPr>
    </a:lvl5pPr>
    <a:lvl6pPr indent="1143000" latinLnBrk="0">
      <a:defRPr sz="1200">
        <a:latin typeface="+mn-lt"/>
        <a:ea typeface="+mn-ea"/>
        <a:cs typeface="+mn-cs"/>
        <a:sym typeface="Raleway Regular"/>
      </a:defRPr>
    </a:lvl6pPr>
    <a:lvl7pPr indent="1371600" latinLnBrk="0">
      <a:defRPr sz="1200">
        <a:latin typeface="+mn-lt"/>
        <a:ea typeface="+mn-ea"/>
        <a:cs typeface="+mn-cs"/>
        <a:sym typeface="Raleway Regular"/>
      </a:defRPr>
    </a:lvl7pPr>
    <a:lvl8pPr indent="1600200" latinLnBrk="0">
      <a:defRPr sz="1200">
        <a:latin typeface="+mn-lt"/>
        <a:ea typeface="+mn-ea"/>
        <a:cs typeface="+mn-cs"/>
        <a:sym typeface="Raleway Regular"/>
      </a:defRPr>
    </a:lvl8pPr>
    <a:lvl9pPr indent="1828800" latinLnBrk="0">
      <a:defRPr sz="1200">
        <a:latin typeface="+mn-lt"/>
        <a:ea typeface="+mn-ea"/>
        <a:cs typeface="+mn-cs"/>
        <a:sym typeface="Raleway Regular"/>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7" name="Shape 207"/>
          <p:cNvSpPr/>
          <p:nvPr>
            <p:ph type="sldImg"/>
          </p:nvPr>
        </p:nvSpPr>
        <p:spPr>
          <a:prstGeom prst="rect">
            <a:avLst/>
          </a:prstGeom>
        </p:spPr>
        <p:txBody>
          <a:bodyPr/>
          <a:lstStyle/>
          <a:p>
            <a:pPr/>
          </a:p>
        </p:txBody>
      </p:sp>
      <p:sp>
        <p:nvSpPr>
          <p:cNvPr id="208" name="Shape 208"/>
          <p:cNvSpPr/>
          <p:nvPr>
            <p:ph type="body" sz="quarter" idx="1"/>
          </p:nvPr>
        </p:nvSpPr>
        <p:spPr>
          <a:prstGeom prst="rect">
            <a:avLst/>
          </a:prstGeom>
        </p:spPr>
        <p:txBody>
          <a:bodyPr/>
          <a:lstStyle/>
          <a:p>
            <a:pPr/>
            <a:r>
              <a:t>Link to project launch lesson what do Tekmar do. Link to site included if further research is needed.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9" name="Shape 239"/>
          <p:cNvSpPr/>
          <p:nvPr>
            <p:ph type="sldImg"/>
          </p:nvPr>
        </p:nvSpPr>
        <p:spPr>
          <a:prstGeom prst="rect">
            <a:avLst/>
          </a:prstGeom>
        </p:spPr>
        <p:txBody>
          <a:bodyPr/>
          <a:lstStyle/>
          <a:p>
            <a:pPr/>
          </a:p>
        </p:txBody>
      </p:sp>
      <p:sp>
        <p:nvSpPr>
          <p:cNvPr id="240" name="Shape 240"/>
          <p:cNvSpPr/>
          <p:nvPr>
            <p:ph type="body" sz="quarter" idx="1"/>
          </p:nvPr>
        </p:nvSpPr>
        <p:spPr>
          <a:prstGeom prst="rect">
            <a:avLst/>
          </a:prstGeom>
        </p:spPr>
        <p:txBody>
          <a:bodyPr/>
          <a:lstStyle/>
          <a:p>
            <a:pPr/>
            <a:r>
              <a:t>Video is a bit technical but gives visuals of Tekmar’s products ad services and how they market their products.</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1524000" y="1122362"/>
            <a:ext cx="9144000" cy="2387601"/>
          </a:xfrm>
          <a:prstGeom prst="rect">
            <a:avLst/>
          </a:prstGeom>
        </p:spPr>
        <p:txBody>
          <a:bodyPr anchor="b"/>
          <a:lstStyle>
            <a:lvl1pPr algn="ctr">
              <a:defRPr sz="6000"/>
            </a:lvl1pPr>
          </a:lstStyle>
          <a:p>
            <a:pPr/>
            <a:r>
              <a:t>Title Text</a:t>
            </a:r>
          </a:p>
        </p:txBody>
      </p:sp>
      <p:sp>
        <p:nvSpPr>
          <p:cNvPr id="12" name="Body Level One…"/>
          <p:cNvSpPr txBox="1"/>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92" name="Title Text"/>
          <p:cNvSpPr txBox="1"/>
          <p:nvPr>
            <p:ph type="title"/>
          </p:nvPr>
        </p:nvSpPr>
        <p:spPr>
          <a:xfrm>
            <a:off x="415611" y="992767"/>
            <a:ext cx="11360801" cy="2736901"/>
          </a:xfrm>
          <a:prstGeom prst="rect">
            <a:avLst/>
          </a:prstGeom>
        </p:spPr>
        <p:txBody>
          <a:bodyPr lIns="91424" tIns="91424" rIns="91424" bIns="91424" anchor="b"/>
          <a:lstStyle>
            <a:lvl1pPr algn="ctr">
              <a:lnSpc>
                <a:spcPct val="100000"/>
              </a:lnSpc>
              <a:defRPr sz="5200">
                <a:latin typeface="+mn-lt"/>
                <a:ea typeface="+mn-ea"/>
                <a:cs typeface="+mn-cs"/>
                <a:sym typeface="Raleway Regular"/>
              </a:defRPr>
            </a:lvl1pPr>
          </a:lstStyle>
          <a:p>
            <a:pPr/>
            <a:r>
              <a:t>Title Text</a:t>
            </a:r>
          </a:p>
        </p:txBody>
      </p:sp>
      <p:sp>
        <p:nvSpPr>
          <p:cNvPr id="93" name="Body Level One…"/>
          <p:cNvSpPr txBox="1"/>
          <p:nvPr>
            <p:ph type="body" sz="quarter" idx="1"/>
          </p:nvPr>
        </p:nvSpPr>
        <p:spPr>
          <a:xfrm>
            <a:off x="415600" y="3778832"/>
            <a:ext cx="11360801" cy="1056901"/>
          </a:xfrm>
          <a:prstGeom prst="rect">
            <a:avLst/>
          </a:prstGeom>
        </p:spPr>
        <p:txBody>
          <a:bodyPr lIns="91424" tIns="91424" rIns="91424" bIns="91424"/>
          <a:lstStyle>
            <a:lvl1pPr marL="342900" algn="ctr">
              <a:lnSpc>
                <a:spcPct val="100000"/>
              </a:lnSpc>
              <a:spcBef>
                <a:spcPts val="0"/>
              </a:spcBef>
              <a:buSzTx/>
              <a:buFontTx/>
              <a:buNone/>
              <a:defRPr>
                <a:solidFill>
                  <a:srgbClr val="595959"/>
                </a:solidFill>
              </a:defRPr>
            </a:lvl1pPr>
            <a:lvl2pPr marL="342900" indent="254000" algn="ctr">
              <a:lnSpc>
                <a:spcPct val="100000"/>
              </a:lnSpc>
              <a:spcBef>
                <a:spcPts val="0"/>
              </a:spcBef>
              <a:buSzTx/>
              <a:buFontTx/>
              <a:buNone/>
              <a:defRPr>
                <a:solidFill>
                  <a:srgbClr val="595959"/>
                </a:solidFill>
              </a:defRPr>
            </a:lvl2pPr>
            <a:lvl3pPr marL="342900" indent="711200" algn="ctr">
              <a:lnSpc>
                <a:spcPct val="100000"/>
              </a:lnSpc>
              <a:spcBef>
                <a:spcPts val="0"/>
              </a:spcBef>
              <a:buSzTx/>
              <a:buFontTx/>
              <a:buNone/>
              <a:defRPr>
                <a:solidFill>
                  <a:srgbClr val="595959"/>
                </a:solidFill>
              </a:defRPr>
            </a:lvl3pPr>
            <a:lvl4pPr marL="342900" indent="1168400" algn="ctr">
              <a:lnSpc>
                <a:spcPct val="100000"/>
              </a:lnSpc>
              <a:spcBef>
                <a:spcPts val="0"/>
              </a:spcBef>
              <a:buSzTx/>
              <a:buFontTx/>
              <a:buNone/>
              <a:defRPr>
                <a:solidFill>
                  <a:srgbClr val="595959"/>
                </a:solidFill>
              </a:defRPr>
            </a:lvl4pPr>
            <a:lvl5pPr marL="342900" indent="1625600" algn="ctr">
              <a:lnSpc>
                <a:spcPct val="100000"/>
              </a:lnSpc>
              <a:spcBef>
                <a:spcPts val="0"/>
              </a:spcBef>
              <a:buSzTx/>
              <a:buFontTx/>
              <a:buNone/>
              <a:defRPr>
                <a:solidFill>
                  <a:srgbClr val="595959"/>
                </a:solidFill>
              </a:defRPr>
            </a:lvl5pPr>
          </a:lstStyle>
          <a:p>
            <a:pPr/>
            <a:r>
              <a:t>Body Level One</a:t>
            </a:r>
          </a:p>
          <a:p>
            <a:pPr lvl="1"/>
            <a:r>
              <a:t>Body Level Two</a:t>
            </a:r>
          </a:p>
          <a:p>
            <a:pPr lvl="2"/>
            <a:r>
              <a:t>Body Level Three</a:t>
            </a:r>
          </a:p>
          <a:p>
            <a:pPr lvl="3"/>
            <a:r>
              <a:t>Body Level Four</a:t>
            </a:r>
          </a:p>
          <a:p>
            <a:pPr lvl="4"/>
            <a:r>
              <a:t>Body Level Five</a:t>
            </a:r>
          </a:p>
        </p:txBody>
      </p:sp>
      <p:sp>
        <p:nvSpPr>
          <p:cNvPr id="94" name="Slide Number"/>
          <p:cNvSpPr txBox="1"/>
          <p:nvPr>
            <p:ph type="sldNum" sz="quarter" idx="2"/>
          </p:nvPr>
        </p:nvSpPr>
        <p:spPr>
          <a:xfrm>
            <a:off x="11700581" y="6318697"/>
            <a:ext cx="327631" cy="322551"/>
          </a:xfrm>
          <a:prstGeom prst="rect">
            <a:avLst/>
          </a:prstGeom>
        </p:spPr>
        <p:txBody>
          <a:bodyPr lIns="91424" tIns="91424" rIns="91424" bIns="91424"/>
          <a:lstStyle>
            <a:lvl1pPr>
              <a:defRPr sz="1000">
                <a:solidFill>
                  <a:srgbClr val="595959"/>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101" name="Title Text"/>
          <p:cNvSpPr txBox="1"/>
          <p:nvPr>
            <p:ph type="title"/>
          </p:nvPr>
        </p:nvSpPr>
        <p:spPr>
          <a:xfrm>
            <a:off x="415600" y="2867799"/>
            <a:ext cx="11360801" cy="1122301"/>
          </a:xfrm>
          <a:prstGeom prst="rect">
            <a:avLst/>
          </a:prstGeom>
        </p:spPr>
        <p:txBody>
          <a:bodyPr lIns="91424" tIns="91424" rIns="91424" bIns="91424"/>
          <a:lstStyle>
            <a:lvl1pPr algn="ctr">
              <a:lnSpc>
                <a:spcPct val="100000"/>
              </a:lnSpc>
              <a:defRPr sz="3600">
                <a:latin typeface="+mn-lt"/>
                <a:ea typeface="+mn-ea"/>
                <a:cs typeface="+mn-cs"/>
                <a:sym typeface="Raleway Regular"/>
              </a:defRPr>
            </a:lvl1pPr>
          </a:lstStyle>
          <a:p>
            <a:pPr/>
            <a:r>
              <a:t>Title Text</a:t>
            </a:r>
          </a:p>
        </p:txBody>
      </p:sp>
      <p:sp>
        <p:nvSpPr>
          <p:cNvPr id="102" name="Slide Number"/>
          <p:cNvSpPr txBox="1"/>
          <p:nvPr>
            <p:ph type="sldNum" sz="quarter" idx="2"/>
          </p:nvPr>
        </p:nvSpPr>
        <p:spPr>
          <a:xfrm>
            <a:off x="11700581" y="6318697"/>
            <a:ext cx="327631" cy="322551"/>
          </a:xfrm>
          <a:prstGeom prst="rect">
            <a:avLst/>
          </a:prstGeom>
        </p:spPr>
        <p:txBody>
          <a:bodyPr lIns="91424" tIns="91424" rIns="91424" bIns="91424"/>
          <a:lstStyle>
            <a:lvl1pPr>
              <a:defRPr sz="1000">
                <a:solidFill>
                  <a:srgbClr val="595959"/>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body">
    <p:spTree>
      <p:nvGrpSpPr>
        <p:cNvPr id="1" name=""/>
        <p:cNvGrpSpPr/>
        <p:nvPr/>
      </p:nvGrpSpPr>
      <p:grpSpPr>
        <a:xfrm>
          <a:off x="0" y="0"/>
          <a:ext cx="0" cy="0"/>
          <a:chOff x="0" y="0"/>
          <a:chExt cx="0" cy="0"/>
        </a:xfrm>
      </p:grpSpPr>
      <p:sp>
        <p:nvSpPr>
          <p:cNvPr id="109" name="Title Text"/>
          <p:cNvSpPr txBox="1"/>
          <p:nvPr>
            <p:ph type="title"/>
          </p:nvPr>
        </p:nvSpPr>
        <p:spPr>
          <a:xfrm>
            <a:off x="415600" y="593366"/>
            <a:ext cx="11360801" cy="763501"/>
          </a:xfrm>
          <a:prstGeom prst="rect">
            <a:avLst/>
          </a:prstGeom>
        </p:spPr>
        <p:txBody>
          <a:bodyPr lIns="91424" tIns="91424" rIns="91424" bIns="91424" anchor="t"/>
          <a:lstStyle>
            <a:lvl1pPr>
              <a:lnSpc>
                <a:spcPct val="100000"/>
              </a:lnSpc>
              <a:defRPr sz="2800">
                <a:latin typeface="+mn-lt"/>
                <a:ea typeface="+mn-ea"/>
                <a:cs typeface="+mn-cs"/>
                <a:sym typeface="Raleway Regular"/>
              </a:defRPr>
            </a:lvl1pPr>
          </a:lstStyle>
          <a:p>
            <a:pPr/>
            <a:r>
              <a:t>Title Text</a:t>
            </a:r>
          </a:p>
        </p:txBody>
      </p:sp>
      <p:sp>
        <p:nvSpPr>
          <p:cNvPr id="110" name="Body Level One…"/>
          <p:cNvSpPr txBox="1"/>
          <p:nvPr>
            <p:ph type="body" idx="1"/>
          </p:nvPr>
        </p:nvSpPr>
        <p:spPr>
          <a:xfrm>
            <a:off x="415600" y="1536633"/>
            <a:ext cx="11360801" cy="4555200"/>
          </a:xfrm>
          <a:prstGeom prst="rect">
            <a:avLst/>
          </a:prstGeom>
        </p:spPr>
        <p:txBody>
          <a:bodyPr lIns="91424" tIns="91424" rIns="91424" bIns="91424"/>
          <a:lstStyle>
            <a:lvl1pPr marL="457200" indent="-342900">
              <a:lnSpc>
                <a:spcPct val="115000"/>
              </a:lnSpc>
              <a:spcBef>
                <a:spcPts val="0"/>
              </a:spcBef>
              <a:buClr>
                <a:srgbClr val="595959"/>
              </a:buClr>
              <a:buSzPts val="1800"/>
              <a:buChar char="●"/>
              <a:defRPr sz="1800">
                <a:solidFill>
                  <a:srgbClr val="595959"/>
                </a:solidFill>
              </a:defRPr>
            </a:lvl1pPr>
            <a:lvl2pPr marL="1005114" indent="-408214">
              <a:lnSpc>
                <a:spcPct val="115000"/>
              </a:lnSpc>
              <a:spcBef>
                <a:spcPts val="0"/>
              </a:spcBef>
              <a:buClr>
                <a:srgbClr val="595959"/>
              </a:buClr>
              <a:buSzPts val="1800"/>
              <a:buChar char="○"/>
              <a:defRPr sz="1800">
                <a:solidFill>
                  <a:srgbClr val="595959"/>
                </a:solidFill>
              </a:defRPr>
            </a:lvl2pPr>
            <a:lvl3pPr marL="1462314" indent="-408214">
              <a:lnSpc>
                <a:spcPct val="115000"/>
              </a:lnSpc>
              <a:spcBef>
                <a:spcPts val="0"/>
              </a:spcBef>
              <a:buClr>
                <a:srgbClr val="595959"/>
              </a:buClr>
              <a:buSzPts val="1800"/>
              <a:buChar char="■"/>
              <a:defRPr sz="1800">
                <a:solidFill>
                  <a:srgbClr val="595959"/>
                </a:solidFill>
              </a:defRPr>
            </a:lvl3pPr>
            <a:lvl4pPr marL="1919514" indent="-408214">
              <a:lnSpc>
                <a:spcPct val="115000"/>
              </a:lnSpc>
              <a:spcBef>
                <a:spcPts val="0"/>
              </a:spcBef>
              <a:buClr>
                <a:srgbClr val="595959"/>
              </a:buClr>
              <a:buSzPts val="1800"/>
              <a:buChar char="●"/>
              <a:defRPr sz="1800">
                <a:solidFill>
                  <a:srgbClr val="595959"/>
                </a:solidFill>
              </a:defRPr>
            </a:lvl4pPr>
            <a:lvl5pPr marL="2376714" indent="-408214">
              <a:lnSpc>
                <a:spcPct val="115000"/>
              </a:lnSpc>
              <a:spcBef>
                <a:spcPts val="0"/>
              </a:spcBef>
              <a:buClr>
                <a:srgbClr val="595959"/>
              </a:buClr>
              <a:buSzPts val="1800"/>
              <a:buChar char="○"/>
              <a:defRPr sz="1800">
                <a:solidFill>
                  <a:srgbClr val="595959"/>
                </a:solidFill>
              </a:defRPr>
            </a:lvl5pPr>
          </a:lstStyle>
          <a:p>
            <a:pPr/>
            <a:r>
              <a:t>Body Level One</a:t>
            </a:r>
          </a:p>
          <a:p>
            <a:pPr lvl="1"/>
            <a:r>
              <a:t>Body Level Two</a:t>
            </a:r>
          </a:p>
          <a:p>
            <a:pPr lvl="2"/>
            <a:r>
              <a:t>Body Level Three</a:t>
            </a:r>
          </a:p>
          <a:p>
            <a:pPr lvl="3"/>
            <a:r>
              <a:t>Body Level Four</a:t>
            </a:r>
          </a:p>
          <a:p>
            <a:pPr lvl="4"/>
            <a:r>
              <a:t>Body Level Five</a:t>
            </a:r>
          </a:p>
        </p:txBody>
      </p:sp>
      <p:sp>
        <p:nvSpPr>
          <p:cNvPr id="111" name="Slide Number"/>
          <p:cNvSpPr txBox="1"/>
          <p:nvPr>
            <p:ph type="sldNum" sz="quarter" idx="2"/>
          </p:nvPr>
        </p:nvSpPr>
        <p:spPr>
          <a:xfrm>
            <a:off x="11700581" y="6318697"/>
            <a:ext cx="327631" cy="322551"/>
          </a:xfrm>
          <a:prstGeom prst="rect">
            <a:avLst/>
          </a:prstGeom>
        </p:spPr>
        <p:txBody>
          <a:bodyPr lIns="91424" tIns="91424" rIns="91424" bIns="91424"/>
          <a:lstStyle>
            <a:lvl1pPr>
              <a:defRPr sz="1000">
                <a:solidFill>
                  <a:srgbClr val="595959"/>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two columns">
    <p:spTree>
      <p:nvGrpSpPr>
        <p:cNvPr id="1" name=""/>
        <p:cNvGrpSpPr/>
        <p:nvPr/>
      </p:nvGrpSpPr>
      <p:grpSpPr>
        <a:xfrm>
          <a:off x="0" y="0"/>
          <a:ext cx="0" cy="0"/>
          <a:chOff x="0" y="0"/>
          <a:chExt cx="0" cy="0"/>
        </a:xfrm>
      </p:grpSpPr>
      <p:sp>
        <p:nvSpPr>
          <p:cNvPr id="118" name="Title Text"/>
          <p:cNvSpPr txBox="1"/>
          <p:nvPr>
            <p:ph type="title"/>
          </p:nvPr>
        </p:nvSpPr>
        <p:spPr>
          <a:xfrm>
            <a:off x="415600" y="593366"/>
            <a:ext cx="11360801" cy="763501"/>
          </a:xfrm>
          <a:prstGeom prst="rect">
            <a:avLst/>
          </a:prstGeom>
        </p:spPr>
        <p:txBody>
          <a:bodyPr lIns="91424" tIns="91424" rIns="91424" bIns="91424" anchor="t"/>
          <a:lstStyle>
            <a:lvl1pPr>
              <a:lnSpc>
                <a:spcPct val="100000"/>
              </a:lnSpc>
              <a:defRPr sz="2800">
                <a:latin typeface="+mn-lt"/>
                <a:ea typeface="+mn-ea"/>
                <a:cs typeface="+mn-cs"/>
                <a:sym typeface="Raleway Regular"/>
              </a:defRPr>
            </a:lvl1pPr>
          </a:lstStyle>
          <a:p>
            <a:pPr/>
            <a:r>
              <a:t>Title Text</a:t>
            </a:r>
          </a:p>
        </p:txBody>
      </p:sp>
      <p:sp>
        <p:nvSpPr>
          <p:cNvPr id="119" name="Body Level One…"/>
          <p:cNvSpPr txBox="1"/>
          <p:nvPr>
            <p:ph type="body" sz="half" idx="1"/>
          </p:nvPr>
        </p:nvSpPr>
        <p:spPr>
          <a:xfrm>
            <a:off x="415600" y="1536633"/>
            <a:ext cx="5333201" cy="4555200"/>
          </a:xfrm>
          <a:prstGeom prst="rect">
            <a:avLst/>
          </a:prstGeom>
        </p:spPr>
        <p:txBody>
          <a:bodyPr lIns="91424" tIns="91424" rIns="91424" bIns="91424"/>
          <a:lstStyle>
            <a:lvl1pPr marL="457200" indent="-317500">
              <a:lnSpc>
                <a:spcPct val="115000"/>
              </a:lnSpc>
              <a:spcBef>
                <a:spcPts val="0"/>
              </a:spcBef>
              <a:buClr>
                <a:srgbClr val="595959"/>
              </a:buClr>
              <a:buSzPts val="1400"/>
              <a:buChar char="●"/>
              <a:defRPr sz="1400">
                <a:solidFill>
                  <a:srgbClr val="595959"/>
                </a:solidFill>
              </a:defRPr>
            </a:lvl1pPr>
            <a:lvl2pPr marL="965200" indent="-355600">
              <a:lnSpc>
                <a:spcPct val="115000"/>
              </a:lnSpc>
              <a:spcBef>
                <a:spcPts val="0"/>
              </a:spcBef>
              <a:buClr>
                <a:srgbClr val="595959"/>
              </a:buClr>
              <a:buSzPts val="1400"/>
              <a:buChar char="○"/>
              <a:defRPr sz="1400">
                <a:solidFill>
                  <a:srgbClr val="595959"/>
                </a:solidFill>
              </a:defRPr>
            </a:lvl2pPr>
            <a:lvl3pPr marL="1422400" indent="-355600">
              <a:lnSpc>
                <a:spcPct val="115000"/>
              </a:lnSpc>
              <a:spcBef>
                <a:spcPts val="0"/>
              </a:spcBef>
              <a:buClr>
                <a:srgbClr val="595959"/>
              </a:buClr>
              <a:buSzPts val="1400"/>
              <a:buChar char="■"/>
              <a:defRPr sz="1400">
                <a:solidFill>
                  <a:srgbClr val="595959"/>
                </a:solidFill>
              </a:defRPr>
            </a:lvl3pPr>
            <a:lvl4pPr marL="1879600">
              <a:lnSpc>
                <a:spcPct val="115000"/>
              </a:lnSpc>
              <a:spcBef>
                <a:spcPts val="0"/>
              </a:spcBef>
              <a:buClr>
                <a:srgbClr val="595959"/>
              </a:buClr>
              <a:buSzPts val="1400"/>
              <a:buChar char="●"/>
              <a:defRPr sz="1400">
                <a:solidFill>
                  <a:srgbClr val="595959"/>
                </a:solidFill>
              </a:defRPr>
            </a:lvl4pPr>
            <a:lvl5pPr marL="2336800">
              <a:lnSpc>
                <a:spcPct val="115000"/>
              </a:lnSpc>
              <a:spcBef>
                <a:spcPts val="0"/>
              </a:spcBef>
              <a:buClr>
                <a:srgbClr val="595959"/>
              </a:buClr>
              <a:buSzPts val="1400"/>
              <a:buChar char="○"/>
              <a:defRPr sz="1400">
                <a:solidFill>
                  <a:srgbClr val="595959"/>
                </a:solidFill>
              </a:defRPr>
            </a:lvl5pPr>
          </a:lstStyle>
          <a:p>
            <a:pPr/>
            <a:r>
              <a:t>Body Level One</a:t>
            </a:r>
          </a:p>
          <a:p>
            <a:pPr lvl="1"/>
            <a:r>
              <a:t>Body Level Two</a:t>
            </a:r>
          </a:p>
          <a:p>
            <a:pPr lvl="2"/>
            <a:r>
              <a:t>Body Level Three</a:t>
            </a:r>
          </a:p>
          <a:p>
            <a:pPr lvl="3"/>
            <a:r>
              <a:t>Body Level Four</a:t>
            </a:r>
          </a:p>
          <a:p>
            <a:pPr lvl="4"/>
            <a:r>
              <a:t>Body Level Five</a:t>
            </a:r>
          </a:p>
        </p:txBody>
      </p:sp>
      <p:sp>
        <p:nvSpPr>
          <p:cNvPr id="120" name="Google Shape;327;p53"/>
          <p:cNvSpPr txBox="1"/>
          <p:nvPr>
            <p:ph type="body" sz="half" idx="13"/>
          </p:nvPr>
        </p:nvSpPr>
        <p:spPr>
          <a:xfrm>
            <a:off x="6443200" y="1536632"/>
            <a:ext cx="5333201" cy="4555202"/>
          </a:xfrm>
          <a:prstGeom prst="rect">
            <a:avLst/>
          </a:prstGeom>
        </p:spPr>
        <p:txBody>
          <a:bodyPr lIns="91424" tIns="91424" rIns="91424" bIns="91424"/>
          <a:lstStyle/>
          <a:p>
            <a:pPr marL="457200" indent="-317500">
              <a:lnSpc>
                <a:spcPct val="115000"/>
              </a:lnSpc>
              <a:spcBef>
                <a:spcPts val="0"/>
              </a:spcBef>
              <a:buClr>
                <a:srgbClr val="595959"/>
              </a:buClr>
              <a:buSzPts val="1400"/>
              <a:buChar char="●"/>
              <a:defRPr sz="1400">
                <a:solidFill>
                  <a:srgbClr val="595959"/>
                </a:solidFill>
              </a:defRPr>
            </a:pPr>
          </a:p>
        </p:txBody>
      </p:sp>
      <p:sp>
        <p:nvSpPr>
          <p:cNvPr id="121" name="Slide Number"/>
          <p:cNvSpPr txBox="1"/>
          <p:nvPr>
            <p:ph type="sldNum" sz="quarter" idx="2"/>
          </p:nvPr>
        </p:nvSpPr>
        <p:spPr>
          <a:xfrm>
            <a:off x="11700581" y="6318697"/>
            <a:ext cx="327631" cy="322551"/>
          </a:xfrm>
          <a:prstGeom prst="rect">
            <a:avLst/>
          </a:prstGeom>
        </p:spPr>
        <p:txBody>
          <a:bodyPr lIns="91424" tIns="91424" rIns="91424" bIns="91424"/>
          <a:lstStyle>
            <a:lvl1pPr>
              <a:defRPr sz="1000">
                <a:solidFill>
                  <a:srgbClr val="595959"/>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128" name="Title Text"/>
          <p:cNvSpPr txBox="1"/>
          <p:nvPr>
            <p:ph type="title"/>
          </p:nvPr>
        </p:nvSpPr>
        <p:spPr>
          <a:xfrm>
            <a:off x="415600" y="593366"/>
            <a:ext cx="11360801" cy="763501"/>
          </a:xfrm>
          <a:prstGeom prst="rect">
            <a:avLst/>
          </a:prstGeom>
        </p:spPr>
        <p:txBody>
          <a:bodyPr lIns="91424" tIns="91424" rIns="91424" bIns="91424" anchor="t"/>
          <a:lstStyle>
            <a:lvl1pPr>
              <a:lnSpc>
                <a:spcPct val="100000"/>
              </a:lnSpc>
              <a:defRPr sz="2800">
                <a:latin typeface="+mn-lt"/>
                <a:ea typeface="+mn-ea"/>
                <a:cs typeface="+mn-cs"/>
                <a:sym typeface="Raleway Regular"/>
              </a:defRPr>
            </a:lvl1pPr>
          </a:lstStyle>
          <a:p>
            <a:pPr/>
            <a:r>
              <a:t>Title Text</a:t>
            </a:r>
          </a:p>
        </p:txBody>
      </p:sp>
      <p:sp>
        <p:nvSpPr>
          <p:cNvPr id="129" name="Slide Number"/>
          <p:cNvSpPr txBox="1"/>
          <p:nvPr>
            <p:ph type="sldNum" sz="quarter" idx="2"/>
          </p:nvPr>
        </p:nvSpPr>
        <p:spPr>
          <a:xfrm>
            <a:off x="11700581" y="6318697"/>
            <a:ext cx="327631" cy="322551"/>
          </a:xfrm>
          <a:prstGeom prst="rect">
            <a:avLst/>
          </a:prstGeom>
        </p:spPr>
        <p:txBody>
          <a:bodyPr lIns="91424" tIns="91424" rIns="91424" bIns="91424"/>
          <a:lstStyle>
            <a:lvl1pPr>
              <a:defRPr sz="1000">
                <a:solidFill>
                  <a:srgbClr val="595959"/>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One column text">
    <p:spTree>
      <p:nvGrpSpPr>
        <p:cNvPr id="1" name=""/>
        <p:cNvGrpSpPr/>
        <p:nvPr/>
      </p:nvGrpSpPr>
      <p:grpSpPr>
        <a:xfrm>
          <a:off x="0" y="0"/>
          <a:ext cx="0" cy="0"/>
          <a:chOff x="0" y="0"/>
          <a:chExt cx="0" cy="0"/>
        </a:xfrm>
      </p:grpSpPr>
      <p:sp>
        <p:nvSpPr>
          <p:cNvPr id="136" name="Title Text"/>
          <p:cNvSpPr txBox="1"/>
          <p:nvPr>
            <p:ph type="title"/>
          </p:nvPr>
        </p:nvSpPr>
        <p:spPr>
          <a:xfrm>
            <a:off x="415600" y="740799"/>
            <a:ext cx="3744001" cy="1007702"/>
          </a:xfrm>
          <a:prstGeom prst="rect">
            <a:avLst/>
          </a:prstGeom>
        </p:spPr>
        <p:txBody>
          <a:bodyPr lIns="91424" tIns="91424" rIns="91424" bIns="91424" anchor="b"/>
          <a:lstStyle>
            <a:lvl1pPr>
              <a:lnSpc>
                <a:spcPct val="100000"/>
              </a:lnSpc>
              <a:defRPr sz="2400">
                <a:latin typeface="+mn-lt"/>
                <a:ea typeface="+mn-ea"/>
                <a:cs typeface="+mn-cs"/>
                <a:sym typeface="Raleway Regular"/>
              </a:defRPr>
            </a:lvl1pPr>
          </a:lstStyle>
          <a:p>
            <a:pPr/>
            <a:r>
              <a:t>Title Text</a:t>
            </a:r>
          </a:p>
        </p:txBody>
      </p:sp>
      <p:sp>
        <p:nvSpPr>
          <p:cNvPr id="137" name="Body Level One…"/>
          <p:cNvSpPr txBox="1"/>
          <p:nvPr>
            <p:ph type="body" sz="quarter" idx="1"/>
          </p:nvPr>
        </p:nvSpPr>
        <p:spPr>
          <a:xfrm>
            <a:off x="415600" y="1852800"/>
            <a:ext cx="3744001" cy="4239301"/>
          </a:xfrm>
          <a:prstGeom prst="rect">
            <a:avLst/>
          </a:prstGeom>
        </p:spPr>
        <p:txBody>
          <a:bodyPr lIns="91424" tIns="91424" rIns="91424" bIns="91424"/>
          <a:lstStyle>
            <a:lvl1pPr marL="457200" indent="-304800">
              <a:lnSpc>
                <a:spcPct val="115000"/>
              </a:lnSpc>
              <a:spcBef>
                <a:spcPts val="0"/>
              </a:spcBef>
              <a:buClr>
                <a:srgbClr val="595959"/>
              </a:buClr>
              <a:buSzPts val="1200"/>
              <a:buChar char="●"/>
              <a:defRPr sz="1200">
                <a:solidFill>
                  <a:srgbClr val="595959"/>
                </a:solidFill>
              </a:defRPr>
            </a:lvl1pPr>
            <a:lvl2pPr marL="914400" indent="-304800">
              <a:lnSpc>
                <a:spcPct val="115000"/>
              </a:lnSpc>
              <a:spcBef>
                <a:spcPts val="0"/>
              </a:spcBef>
              <a:buClr>
                <a:srgbClr val="595959"/>
              </a:buClr>
              <a:buSzPts val="1200"/>
              <a:buChar char="○"/>
              <a:defRPr sz="1200">
                <a:solidFill>
                  <a:srgbClr val="595959"/>
                </a:solidFill>
              </a:defRPr>
            </a:lvl2pPr>
            <a:lvl3pPr marL="1371600" indent="-304800">
              <a:lnSpc>
                <a:spcPct val="115000"/>
              </a:lnSpc>
              <a:spcBef>
                <a:spcPts val="0"/>
              </a:spcBef>
              <a:buClr>
                <a:srgbClr val="595959"/>
              </a:buClr>
              <a:buSzPts val="1200"/>
              <a:buChar char="■"/>
              <a:defRPr sz="1200">
                <a:solidFill>
                  <a:srgbClr val="595959"/>
                </a:solidFill>
              </a:defRPr>
            </a:lvl3pPr>
            <a:lvl4pPr marL="1828800" indent="-304800">
              <a:lnSpc>
                <a:spcPct val="115000"/>
              </a:lnSpc>
              <a:spcBef>
                <a:spcPts val="0"/>
              </a:spcBef>
              <a:buClr>
                <a:srgbClr val="595959"/>
              </a:buClr>
              <a:buSzPts val="1200"/>
              <a:buChar char="●"/>
              <a:defRPr sz="1200">
                <a:solidFill>
                  <a:srgbClr val="595959"/>
                </a:solidFill>
              </a:defRPr>
            </a:lvl4pPr>
            <a:lvl5pPr marL="2286000" indent="-304800">
              <a:lnSpc>
                <a:spcPct val="115000"/>
              </a:lnSpc>
              <a:spcBef>
                <a:spcPts val="0"/>
              </a:spcBef>
              <a:buClr>
                <a:srgbClr val="595959"/>
              </a:buClr>
              <a:buSzPts val="1200"/>
              <a:buChar char="○"/>
              <a:defRPr sz="1200">
                <a:solidFill>
                  <a:srgbClr val="595959"/>
                </a:solidFill>
              </a:defRPr>
            </a:lvl5pPr>
          </a:lstStyle>
          <a:p>
            <a:pPr/>
            <a:r>
              <a:t>Body Level One</a:t>
            </a:r>
          </a:p>
          <a:p>
            <a:pPr lvl="1"/>
            <a:r>
              <a:t>Body Level Two</a:t>
            </a:r>
          </a:p>
          <a:p>
            <a:pPr lvl="2"/>
            <a:r>
              <a:t>Body Level Three</a:t>
            </a:r>
          </a:p>
          <a:p>
            <a:pPr lvl="3"/>
            <a:r>
              <a:t>Body Level Four</a:t>
            </a:r>
          </a:p>
          <a:p>
            <a:pPr lvl="4"/>
            <a:r>
              <a:t>Body Level Five</a:t>
            </a:r>
          </a:p>
        </p:txBody>
      </p:sp>
      <p:sp>
        <p:nvSpPr>
          <p:cNvPr id="138" name="Slide Number"/>
          <p:cNvSpPr txBox="1"/>
          <p:nvPr>
            <p:ph type="sldNum" sz="quarter" idx="2"/>
          </p:nvPr>
        </p:nvSpPr>
        <p:spPr>
          <a:xfrm>
            <a:off x="11700581" y="6318697"/>
            <a:ext cx="327631" cy="322551"/>
          </a:xfrm>
          <a:prstGeom prst="rect">
            <a:avLst/>
          </a:prstGeom>
        </p:spPr>
        <p:txBody>
          <a:bodyPr lIns="91424" tIns="91424" rIns="91424" bIns="91424"/>
          <a:lstStyle>
            <a:lvl1pPr>
              <a:defRPr sz="1000">
                <a:solidFill>
                  <a:srgbClr val="595959"/>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in point">
    <p:spTree>
      <p:nvGrpSpPr>
        <p:cNvPr id="1" name=""/>
        <p:cNvGrpSpPr/>
        <p:nvPr/>
      </p:nvGrpSpPr>
      <p:grpSpPr>
        <a:xfrm>
          <a:off x="0" y="0"/>
          <a:ext cx="0" cy="0"/>
          <a:chOff x="0" y="0"/>
          <a:chExt cx="0" cy="0"/>
        </a:xfrm>
      </p:grpSpPr>
      <p:sp>
        <p:nvSpPr>
          <p:cNvPr id="145" name="Title Text"/>
          <p:cNvSpPr txBox="1"/>
          <p:nvPr>
            <p:ph type="title"/>
          </p:nvPr>
        </p:nvSpPr>
        <p:spPr>
          <a:xfrm>
            <a:off x="653666" y="600199"/>
            <a:ext cx="8490402" cy="5454302"/>
          </a:xfrm>
          <a:prstGeom prst="rect">
            <a:avLst/>
          </a:prstGeom>
        </p:spPr>
        <p:txBody>
          <a:bodyPr lIns="91424" tIns="91424" rIns="91424" bIns="91424"/>
          <a:lstStyle>
            <a:lvl1pPr>
              <a:lnSpc>
                <a:spcPct val="100000"/>
              </a:lnSpc>
              <a:defRPr sz="4800">
                <a:latin typeface="+mn-lt"/>
                <a:ea typeface="+mn-ea"/>
                <a:cs typeface="+mn-cs"/>
                <a:sym typeface="Raleway Regular"/>
              </a:defRPr>
            </a:lvl1pPr>
          </a:lstStyle>
          <a:p>
            <a:pPr/>
            <a:r>
              <a:t>Title Text</a:t>
            </a:r>
          </a:p>
        </p:txBody>
      </p:sp>
      <p:sp>
        <p:nvSpPr>
          <p:cNvPr id="146" name="Slide Number"/>
          <p:cNvSpPr txBox="1"/>
          <p:nvPr>
            <p:ph type="sldNum" sz="quarter" idx="2"/>
          </p:nvPr>
        </p:nvSpPr>
        <p:spPr>
          <a:xfrm>
            <a:off x="11700581" y="6318697"/>
            <a:ext cx="327631" cy="322551"/>
          </a:xfrm>
          <a:prstGeom prst="rect">
            <a:avLst/>
          </a:prstGeom>
        </p:spPr>
        <p:txBody>
          <a:bodyPr lIns="91424" tIns="91424" rIns="91424" bIns="91424"/>
          <a:lstStyle>
            <a:lvl1pPr>
              <a:defRPr sz="1000">
                <a:solidFill>
                  <a:srgbClr val="595959"/>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title and description">
    <p:spTree>
      <p:nvGrpSpPr>
        <p:cNvPr id="1" name=""/>
        <p:cNvGrpSpPr/>
        <p:nvPr/>
      </p:nvGrpSpPr>
      <p:grpSpPr>
        <a:xfrm>
          <a:off x="0" y="0"/>
          <a:ext cx="0" cy="0"/>
          <a:chOff x="0" y="0"/>
          <a:chExt cx="0" cy="0"/>
        </a:xfrm>
      </p:grpSpPr>
      <p:sp>
        <p:nvSpPr>
          <p:cNvPr id="153" name="Google Shape;340;p57"/>
          <p:cNvSpPr/>
          <p:nvPr/>
        </p:nvSpPr>
        <p:spPr>
          <a:xfrm>
            <a:off x="6096000" y="-167"/>
            <a:ext cx="6096000" cy="6858001"/>
          </a:xfrm>
          <a:prstGeom prst="rect">
            <a:avLst/>
          </a:prstGeom>
          <a:solidFill>
            <a:srgbClr val="EEEEEE"/>
          </a:solidFill>
          <a:ln w="12700">
            <a:miter lim="400000"/>
          </a:ln>
        </p:spPr>
        <p:txBody>
          <a:bodyPr lIns="45719" rIns="45719" anchor="ctr"/>
          <a:lstStyle/>
          <a:p>
            <a:pPr/>
          </a:p>
        </p:txBody>
      </p:sp>
      <p:sp>
        <p:nvSpPr>
          <p:cNvPr id="154" name="Title Text"/>
          <p:cNvSpPr txBox="1"/>
          <p:nvPr>
            <p:ph type="title"/>
          </p:nvPr>
        </p:nvSpPr>
        <p:spPr>
          <a:xfrm>
            <a:off x="354000" y="1644232"/>
            <a:ext cx="5393600" cy="1976401"/>
          </a:xfrm>
          <a:prstGeom prst="rect">
            <a:avLst/>
          </a:prstGeom>
        </p:spPr>
        <p:txBody>
          <a:bodyPr lIns="91424" tIns="91424" rIns="91424" bIns="91424" anchor="b"/>
          <a:lstStyle>
            <a:lvl1pPr algn="ctr">
              <a:lnSpc>
                <a:spcPct val="100000"/>
              </a:lnSpc>
              <a:defRPr sz="4200">
                <a:latin typeface="+mn-lt"/>
                <a:ea typeface="+mn-ea"/>
                <a:cs typeface="+mn-cs"/>
                <a:sym typeface="Raleway Regular"/>
              </a:defRPr>
            </a:lvl1pPr>
          </a:lstStyle>
          <a:p>
            <a:pPr/>
            <a:r>
              <a:t>Title Text</a:t>
            </a:r>
          </a:p>
        </p:txBody>
      </p:sp>
      <p:sp>
        <p:nvSpPr>
          <p:cNvPr id="155" name="Body Level One…"/>
          <p:cNvSpPr txBox="1"/>
          <p:nvPr>
            <p:ph type="body" sz="quarter" idx="1"/>
          </p:nvPr>
        </p:nvSpPr>
        <p:spPr>
          <a:xfrm>
            <a:off x="354000" y="3737433"/>
            <a:ext cx="5393600" cy="1646701"/>
          </a:xfrm>
          <a:prstGeom prst="rect">
            <a:avLst/>
          </a:prstGeom>
        </p:spPr>
        <p:txBody>
          <a:bodyPr lIns="91424" tIns="91424" rIns="91424" bIns="91424"/>
          <a:lstStyle>
            <a:lvl1pPr marL="342900" algn="ctr">
              <a:lnSpc>
                <a:spcPct val="100000"/>
              </a:lnSpc>
              <a:spcBef>
                <a:spcPts val="0"/>
              </a:spcBef>
              <a:buSzTx/>
              <a:buFontTx/>
              <a:buNone/>
              <a:defRPr sz="2100">
                <a:solidFill>
                  <a:srgbClr val="595959"/>
                </a:solidFill>
              </a:defRPr>
            </a:lvl1pPr>
            <a:lvl2pPr marL="342900" indent="254000" algn="ctr">
              <a:lnSpc>
                <a:spcPct val="100000"/>
              </a:lnSpc>
              <a:spcBef>
                <a:spcPts val="0"/>
              </a:spcBef>
              <a:buSzTx/>
              <a:buFontTx/>
              <a:buNone/>
              <a:defRPr sz="2100">
                <a:solidFill>
                  <a:srgbClr val="595959"/>
                </a:solidFill>
              </a:defRPr>
            </a:lvl2pPr>
            <a:lvl3pPr marL="342900" indent="711200" algn="ctr">
              <a:lnSpc>
                <a:spcPct val="100000"/>
              </a:lnSpc>
              <a:spcBef>
                <a:spcPts val="0"/>
              </a:spcBef>
              <a:buSzTx/>
              <a:buFontTx/>
              <a:buNone/>
              <a:defRPr sz="2100">
                <a:solidFill>
                  <a:srgbClr val="595959"/>
                </a:solidFill>
              </a:defRPr>
            </a:lvl3pPr>
            <a:lvl4pPr marL="342900" indent="1168400" algn="ctr">
              <a:lnSpc>
                <a:spcPct val="100000"/>
              </a:lnSpc>
              <a:spcBef>
                <a:spcPts val="0"/>
              </a:spcBef>
              <a:buSzTx/>
              <a:buFontTx/>
              <a:buNone/>
              <a:defRPr sz="2100">
                <a:solidFill>
                  <a:srgbClr val="595959"/>
                </a:solidFill>
              </a:defRPr>
            </a:lvl4pPr>
            <a:lvl5pPr marL="342900" indent="1625600" algn="ctr">
              <a:lnSpc>
                <a:spcPct val="100000"/>
              </a:lnSpc>
              <a:spcBef>
                <a:spcPts val="0"/>
              </a:spcBef>
              <a:buSzTx/>
              <a:buFontTx/>
              <a:buNone/>
              <a:defRPr sz="2100">
                <a:solidFill>
                  <a:srgbClr val="595959"/>
                </a:solidFill>
              </a:defRPr>
            </a:lvl5pPr>
          </a:lstStyle>
          <a:p>
            <a:pPr/>
            <a:r>
              <a:t>Body Level One</a:t>
            </a:r>
          </a:p>
          <a:p>
            <a:pPr lvl="1"/>
            <a:r>
              <a:t>Body Level Two</a:t>
            </a:r>
          </a:p>
          <a:p>
            <a:pPr lvl="2"/>
            <a:r>
              <a:t>Body Level Three</a:t>
            </a:r>
          </a:p>
          <a:p>
            <a:pPr lvl="3"/>
            <a:r>
              <a:t>Body Level Four</a:t>
            </a:r>
          </a:p>
          <a:p>
            <a:pPr lvl="4"/>
            <a:r>
              <a:t>Body Level Five</a:t>
            </a:r>
          </a:p>
        </p:txBody>
      </p:sp>
      <p:sp>
        <p:nvSpPr>
          <p:cNvPr id="156" name="Google Shape;343;p57"/>
          <p:cNvSpPr txBox="1"/>
          <p:nvPr>
            <p:ph type="body" sz="half" idx="13"/>
          </p:nvPr>
        </p:nvSpPr>
        <p:spPr>
          <a:xfrm>
            <a:off x="6586000" y="965433"/>
            <a:ext cx="5116001" cy="4926901"/>
          </a:xfrm>
          <a:prstGeom prst="rect">
            <a:avLst/>
          </a:prstGeom>
        </p:spPr>
        <p:txBody>
          <a:bodyPr lIns="91424" tIns="91424" rIns="91424" bIns="91424" anchor="ctr"/>
          <a:lstStyle/>
          <a:p>
            <a:pPr marL="457200" indent="-342900">
              <a:lnSpc>
                <a:spcPct val="115000"/>
              </a:lnSpc>
              <a:spcBef>
                <a:spcPts val="0"/>
              </a:spcBef>
              <a:buClr>
                <a:srgbClr val="595959"/>
              </a:buClr>
              <a:buSzPts val="1800"/>
              <a:buChar char="●"/>
              <a:defRPr sz="1800">
                <a:solidFill>
                  <a:srgbClr val="595959"/>
                </a:solidFill>
              </a:defRPr>
            </a:pPr>
          </a:p>
        </p:txBody>
      </p:sp>
      <p:sp>
        <p:nvSpPr>
          <p:cNvPr id="157" name="Slide Number"/>
          <p:cNvSpPr txBox="1"/>
          <p:nvPr>
            <p:ph type="sldNum" sz="quarter" idx="2"/>
          </p:nvPr>
        </p:nvSpPr>
        <p:spPr>
          <a:xfrm>
            <a:off x="11700581" y="6318697"/>
            <a:ext cx="327631" cy="322551"/>
          </a:xfrm>
          <a:prstGeom prst="rect">
            <a:avLst/>
          </a:prstGeom>
        </p:spPr>
        <p:txBody>
          <a:bodyPr lIns="91424" tIns="91424" rIns="91424" bIns="91424"/>
          <a:lstStyle>
            <a:lvl1pPr>
              <a:defRPr sz="1000">
                <a:solidFill>
                  <a:srgbClr val="595959"/>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aption">
    <p:spTree>
      <p:nvGrpSpPr>
        <p:cNvPr id="1" name=""/>
        <p:cNvGrpSpPr/>
        <p:nvPr/>
      </p:nvGrpSpPr>
      <p:grpSpPr>
        <a:xfrm>
          <a:off x="0" y="0"/>
          <a:ext cx="0" cy="0"/>
          <a:chOff x="0" y="0"/>
          <a:chExt cx="0" cy="0"/>
        </a:xfrm>
      </p:grpSpPr>
      <p:sp>
        <p:nvSpPr>
          <p:cNvPr id="164" name="Body Level One…"/>
          <p:cNvSpPr txBox="1"/>
          <p:nvPr>
            <p:ph type="body" sz="quarter" idx="1"/>
          </p:nvPr>
        </p:nvSpPr>
        <p:spPr>
          <a:xfrm>
            <a:off x="415600" y="5640766"/>
            <a:ext cx="7998401" cy="806701"/>
          </a:xfrm>
          <a:prstGeom prst="rect">
            <a:avLst/>
          </a:prstGeom>
        </p:spPr>
        <p:txBody>
          <a:bodyPr lIns="91424" tIns="91424" rIns="91424" bIns="91424" anchor="ctr"/>
          <a:lstStyle>
            <a:lvl1pPr indent="0">
              <a:lnSpc>
                <a:spcPct val="100000"/>
              </a:lnSpc>
              <a:spcBef>
                <a:spcPts val="0"/>
              </a:spcBef>
              <a:buSzTx/>
              <a:buFontTx/>
              <a:buNone/>
              <a:defRPr sz="1800">
                <a:solidFill>
                  <a:srgbClr val="595959"/>
                </a:solidFill>
              </a:defRPr>
            </a:lvl1pPr>
            <a:lvl2pPr marL="1005114" indent="-408214">
              <a:lnSpc>
                <a:spcPct val="100000"/>
              </a:lnSpc>
              <a:spcBef>
                <a:spcPts val="0"/>
              </a:spcBef>
              <a:buSzPts val="1800"/>
              <a:buFontTx/>
              <a:buChar char="○"/>
              <a:defRPr sz="1800">
                <a:solidFill>
                  <a:srgbClr val="595959"/>
                </a:solidFill>
              </a:defRPr>
            </a:lvl2pPr>
            <a:lvl3pPr marL="1462314" indent="-408214">
              <a:lnSpc>
                <a:spcPct val="100000"/>
              </a:lnSpc>
              <a:spcBef>
                <a:spcPts val="0"/>
              </a:spcBef>
              <a:buSzPts val="1800"/>
              <a:buFontTx/>
              <a:buChar char="■"/>
              <a:defRPr sz="1800">
                <a:solidFill>
                  <a:srgbClr val="595959"/>
                </a:solidFill>
              </a:defRPr>
            </a:lvl3pPr>
            <a:lvl4pPr marL="1919514" indent="-408214">
              <a:lnSpc>
                <a:spcPct val="100000"/>
              </a:lnSpc>
              <a:spcBef>
                <a:spcPts val="0"/>
              </a:spcBef>
              <a:buSzPts val="1800"/>
              <a:buFontTx/>
              <a:buChar char="●"/>
              <a:defRPr sz="1800">
                <a:solidFill>
                  <a:srgbClr val="595959"/>
                </a:solidFill>
              </a:defRPr>
            </a:lvl4pPr>
            <a:lvl5pPr marL="2376714" indent="-408214">
              <a:lnSpc>
                <a:spcPct val="100000"/>
              </a:lnSpc>
              <a:spcBef>
                <a:spcPts val="0"/>
              </a:spcBef>
              <a:buSzPts val="1800"/>
              <a:buFontTx/>
              <a:buChar char="○"/>
              <a:defRPr sz="1800">
                <a:solidFill>
                  <a:srgbClr val="595959"/>
                </a:solidFill>
              </a:defRPr>
            </a:lvl5pPr>
          </a:lstStyle>
          <a:p>
            <a:pPr/>
            <a:r>
              <a:t>Body Level One</a:t>
            </a:r>
          </a:p>
          <a:p>
            <a:pPr lvl="1"/>
            <a:r>
              <a:t>Body Level Two</a:t>
            </a:r>
          </a:p>
          <a:p>
            <a:pPr lvl="2"/>
            <a:r>
              <a:t>Body Level Three</a:t>
            </a:r>
          </a:p>
          <a:p>
            <a:pPr lvl="3"/>
            <a:r>
              <a:t>Body Level Four</a:t>
            </a:r>
          </a:p>
          <a:p>
            <a:pPr lvl="4"/>
            <a:r>
              <a:t>Body Level Five</a:t>
            </a:r>
          </a:p>
        </p:txBody>
      </p:sp>
      <p:sp>
        <p:nvSpPr>
          <p:cNvPr id="165" name="Slide Number"/>
          <p:cNvSpPr txBox="1"/>
          <p:nvPr>
            <p:ph type="sldNum" sz="quarter" idx="2"/>
          </p:nvPr>
        </p:nvSpPr>
        <p:spPr>
          <a:xfrm>
            <a:off x="11700581" y="6318697"/>
            <a:ext cx="327631" cy="322551"/>
          </a:xfrm>
          <a:prstGeom prst="rect">
            <a:avLst/>
          </a:prstGeom>
        </p:spPr>
        <p:txBody>
          <a:bodyPr lIns="91424" tIns="91424" rIns="91424" bIns="91424"/>
          <a:lstStyle>
            <a:lvl1pPr>
              <a:defRPr sz="1000">
                <a:solidFill>
                  <a:srgbClr val="595959"/>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number">
    <p:spTree>
      <p:nvGrpSpPr>
        <p:cNvPr id="1" name=""/>
        <p:cNvGrpSpPr/>
        <p:nvPr/>
      </p:nvGrpSpPr>
      <p:grpSpPr>
        <a:xfrm>
          <a:off x="0" y="0"/>
          <a:ext cx="0" cy="0"/>
          <a:chOff x="0" y="0"/>
          <a:chExt cx="0" cy="0"/>
        </a:xfrm>
      </p:grpSpPr>
      <p:sp>
        <p:nvSpPr>
          <p:cNvPr id="172" name="Title Text"/>
          <p:cNvSpPr txBox="1"/>
          <p:nvPr>
            <p:ph type="title"/>
          </p:nvPr>
        </p:nvSpPr>
        <p:spPr>
          <a:xfrm>
            <a:off x="415600" y="1474833"/>
            <a:ext cx="11360801" cy="2618101"/>
          </a:xfrm>
          <a:prstGeom prst="rect">
            <a:avLst/>
          </a:prstGeom>
        </p:spPr>
        <p:txBody>
          <a:bodyPr lIns="91424" tIns="91424" rIns="91424" bIns="91424" anchor="b"/>
          <a:lstStyle>
            <a:lvl1pPr algn="ctr">
              <a:lnSpc>
                <a:spcPct val="100000"/>
              </a:lnSpc>
              <a:defRPr sz="12000">
                <a:latin typeface="+mn-lt"/>
                <a:ea typeface="+mn-ea"/>
                <a:cs typeface="+mn-cs"/>
                <a:sym typeface="Raleway Regular"/>
              </a:defRPr>
            </a:lvl1pPr>
          </a:lstStyle>
          <a:p>
            <a:pPr/>
            <a:r>
              <a:t>Title Text</a:t>
            </a:r>
          </a:p>
        </p:txBody>
      </p:sp>
      <p:sp>
        <p:nvSpPr>
          <p:cNvPr id="173" name="Body Level One…"/>
          <p:cNvSpPr txBox="1"/>
          <p:nvPr>
            <p:ph type="body" sz="half" idx="1"/>
          </p:nvPr>
        </p:nvSpPr>
        <p:spPr>
          <a:xfrm>
            <a:off x="415600" y="4202967"/>
            <a:ext cx="11360801" cy="1734301"/>
          </a:xfrm>
          <a:prstGeom prst="rect">
            <a:avLst/>
          </a:prstGeom>
        </p:spPr>
        <p:txBody>
          <a:bodyPr lIns="91424" tIns="91424" rIns="91424" bIns="91424"/>
          <a:lstStyle>
            <a:lvl1pPr marL="457200" indent="-342900" algn="ctr">
              <a:lnSpc>
                <a:spcPct val="115000"/>
              </a:lnSpc>
              <a:spcBef>
                <a:spcPts val="0"/>
              </a:spcBef>
              <a:buClr>
                <a:srgbClr val="595959"/>
              </a:buClr>
              <a:buSzPts val="1800"/>
              <a:buChar char="●"/>
              <a:defRPr sz="1800">
                <a:solidFill>
                  <a:srgbClr val="595959"/>
                </a:solidFill>
              </a:defRPr>
            </a:lvl1pPr>
            <a:lvl2pPr marL="1005114" indent="-408214" algn="ctr">
              <a:lnSpc>
                <a:spcPct val="115000"/>
              </a:lnSpc>
              <a:spcBef>
                <a:spcPts val="0"/>
              </a:spcBef>
              <a:buClr>
                <a:srgbClr val="595959"/>
              </a:buClr>
              <a:buSzPts val="1800"/>
              <a:buChar char="○"/>
              <a:defRPr sz="1800">
                <a:solidFill>
                  <a:srgbClr val="595959"/>
                </a:solidFill>
              </a:defRPr>
            </a:lvl2pPr>
            <a:lvl3pPr marL="1462314" indent="-408214" algn="ctr">
              <a:lnSpc>
                <a:spcPct val="115000"/>
              </a:lnSpc>
              <a:spcBef>
                <a:spcPts val="0"/>
              </a:spcBef>
              <a:buClr>
                <a:srgbClr val="595959"/>
              </a:buClr>
              <a:buSzPts val="1800"/>
              <a:buChar char="■"/>
              <a:defRPr sz="1800">
                <a:solidFill>
                  <a:srgbClr val="595959"/>
                </a:solidFill>
              </a:defRPr>
            </a:lvl3pPr>
            <a:lvl4pPr marL="1919514" indent="-408214" algn="ctr">
              <a:lnSpc>
                <a:spcPct val="115000"/>
              </a:lnSpc>
              <a:spcBef>
                <a:spcPts val="0"/>
              </a:spcBef>
              <a:buClr>
                <a:srgbClr val="595959"/>
              </a:buClr>
              <a:buSzPts val="1800"/>
              <a:buChar char="●"/>
              <a:defRPr sz="1800">
                <a:solidFill>
                  <a:srgbClr val="595959"/>
                </a:solidFill>
              </a:defRPr>
            </a:lvl4pPr>
            <a:lvl5pPr marL="2376714" indent="-408214" algn="ctr">
              <a:lnSpc>
                <a:spcPct val="115000"/>
              </a:lnSpc>
              <a:spcBef>
                <a:spcPts val="0"/>
              </a:spcBef>
              <a:buClr>
                <a:srgbClr val="595959"/>
              </a:buClr>
              <a:buSzPts val="1800"/>
              <a:buChar char="○"/>
              <a:defRPr sz="1800">
                <a:solidFill>
                  <a:srgbClr val="595959"/>
                </a:solidFill>
              </a:defRPr>
            </a:lvl5pPr>
          </a:lstStyle>
          <a:p>
            <a:pPr/>
            <a:r>
              <a:t>Body Level One</a:t>
            </a:r>
          </a:p>
          <a:p>
            <a:pPr lvl="1"/>
            <a:r>
              <a:t>Body Level Two</a:t>
            </a:r>
          </a:p>
          <a:p>
            <a:pPr lvl="2"/>
            <a:r>
              <a:t>Body Level Three</a:t>
            </a:r>
          </a:p>
          <a:p>
            <a:pPr lvl="3"/>
            <a:r>
              <a:t>Body Level Four</a:t>
            </a:r>
          </a:p>
          <a:p>
            <a:pPr lvl="4"/>
            <a:r>
              <a:t>Body Level Five</a:t>
            </a:r>
          </a:p>
        </p:txBody>
      </p:sp>
      <p:sp>
        <p:nvSpPr>
          <p:cNvPr id="174" name="Slide Number"/>
          <p:cNvSpPr txBox="1"/>
          <p:nvPr>
            <p:ph type="sldNum" sz="quarter" idx="2"/>
          </p:nvPr>
        </p:nvSpPr>
        <p:spPr>
          <a:xfrm>
            <a:off x="11700581" y="6318697"/>
            <a:ext cx="327631" cy="322551"/>
          </a:xfrm>
          <a:prstGeom prst="rect">
            <a:avLst/>
          </a:prstGeom>
        </p:spPr>
        <p:txBody>
          <a:bodyPr lIns="91424" tIns="91424" rIns="91424" bIns="91424"/>
          <a:lstStyle>
            <a:lvl1pPr>
              <a:defRPr sz="1000">
                <a:solidFill>
                  <a:srgbClr val="595959"/>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81" name="Slide Number"/>
          <p:cNvSpPr txBox="1"/>
          <p:nvPr>
            <p:ph type="sldNum" sz="quarter" idx="2"/>
          </p:nvPr>
        </p:nvSpPr>
        <p:spPr>
          <a:xfrm>
            <a:off x="11700581" y="6318697"/>
            <a:ext cx="327631" cy="322551"/>
          </a:xfrm>
          <a:prstGeom prst="rect">
            <a:avLst/>
          </a:prstGeom>
        </p:spPr>
        <p:txBody>
          <a:bodyPr lIns="91424" tIns="91424" rIns="91424" bIns="91424"/>
          <a:lstStyle>
            <a:lvl1pPr>
              <a:defRPr sz="1000">
                <a:solidFill>
                  <a:srgbClr val="595959"/>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831850" y="1709738"/>
            <a:ext cx="10515600" cy="2852737"/>
          </a:xfrm>
          <a:prstGeom prst="rect">
            <a:avLst/>
          </a:prstGeom>
        </p:spPr>
        <p:txBody>
          <a:bodyPr anchor="b"/>
          <a:lstStyle>
            <a:lvl1pPr>
              <a:defRPr sz="6000"/>
            </a:lvl1pPr>
          </a:lstStyle>
          <a:p>
            <a:pPr/>
            <a:r>
              <a:t>Title Text</a:t>
            </a:r>
          </a:p>
        </p:txBody>
      </p:sp>
      <p:sp>
        <p:nvSpPr>
          <p:cNvPr id="30" name="Body Level One…"/>
          <p:cNvSpPr txBox="1"/>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838200" y="1825625"/>
            <a:ext cx="5181600" cy="435133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xfrm>
            <a:off x="839787" y="365125"/>
            <a:ext cx="10515601" cy="1325563"/>
          </a:xfrm>
          <a:prstGeom prst="rect">
            <a:avLst/>
          </a:prstGeom>
        </p:spPr>
        <p:txBody>
          <a:bodyPr/>
          <a:lstStyle/>
          <a:p>
            <a:pPr/>
            <a:r>
              <a:t>Title Text</a:t>
            </a:r>
          </a:p>
        </p:txBody>
      </p:sp>
      <p:sp>
        <p:nvSpPr>
          <p:cNvPr id="48" name="Body Level One…"/>
          <p:cNvSpPr txBox="1"/>
          <p:nvPr>
            <p:ph type="body" sz="quarter" idx="1"/>
          </p:nvPr>
        </p:nvSpPr>
        <p:spPr>
          <a:xfrm>
            <a:off x="839787" y="1681163"/>
            <a:ext cx="5157789" cy="823913"/>
          </a:xfrm>
          <a:prstGeom prst="rect">
            <a:avLst/>
          </a:prstGeom>
        </p:spPr>
        <p:txBody>
          <a:bodyPr anchor="b"/>
          <a:lstStyle>
            <a:lvl1pPr marL="0" indent="0">
              <a:buSzTx/>
              <a:buFontTx/>
              <a:buNone/>
              <a:defRPr sz="2400">
                <a:latin typeface="Raleway Bold"/>
                <a:ea typeface="Raleway Bold"/>
                <a:cs typeface="Raleway Bold"/>
                <a:sym typeface="Raleway Bold"/>
              </a:defRPr>
            </a:lvl1pPr>
            <a:lvl2pPr marL="0" indent="457200">
              <a:buSzTx/>
              <a:buFontTx/>
              <a:buNone/>
              <a:defRPr sz="2400">
                <a:latin typeface="Raleway Bold"/>
                <a:ea typeface="Raleway Bold"/>
                <a:cs typeface="Raleway Bold"/>
                <a:sym typeface="Raleway Bold"/>
              </a:defRPr>
            </a:lvl2pPr>
            <a:lvl3pPr marL="0" indent="914400">
              <a:buSzTx/>
              <a:buFontTx/>
              <a:buNone/>
              <a:defRPr sz="2400">
                <a:latin typeface="Raleway Bold"/>
                <a:ea typeface="Raleway Bold"/>
                <a:cs typeface="Raleway Bold"/>
                <a:sym typeface="Raleway Bold"/>
              </a:defRPr>
            </a:lvl3pPr>
            <a:lvl4pPr marL="0" indent="1371600">
              <a:buSzTx/>
              <a:buFontTx/>
              <a:buNone/>
              <a:defRPr sz="2400">
                <a:latin typeface="Raleway Bold"/>
                <a:ea typeface="Raleway Bold"/>
                <a:cs typeface="Raleway Bold"/>
                <a:sym typeface="Raleway Bold"/>
              </a:defRPr>
            </a:lvl4pPr>
            <a:lvl5pPr marL="0" indent="1828800">
              <a:buSzTx/>
              <a:buFontTx/>
              <a:buNone/>
              <a:defRPr sz="2400">
                <a:latin typeface="Raleway Bold"/>
                <a:ea typeface="Raleway Bold"/>
                <a:cs typeface="Raleway Bold"/>
                <a:sym typeface="Raleway Bold"/>
              </a:defRPr>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13"/>
          </p:nvPr>
        </p:nvSpPr>
        <p:spPr>
          <a:xfrm>
            <a:off x="6172200" y="1681163"/>
            <a:ext cx="5183188" cy="823913"/>
          </a:xfrm>
          <a:prstGeom prst="rect">
            <a:avLst/>
          </a:prstGeom>
        </p:spPr>
        <p:txBody>
          <a:bodyPr anchor="b"/>
          <a:lstStyle/>
          <a:p>
            <a:pPr marL="0" indent="0">
              <a:buSzTx/>
              <a:buFontTx/>
              <a:buNone/>
              <a:defRPr sz="2400">
                <a:latin typeface="Raleway Bold"/>
                <a:ea typeface="Raleway Bold"/>
                <a:cs typeface="Raleway Bold"/>
                <a:sym typeface="Raleway Bold"/>
              </a:defRPr>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839787" y="457200"/>
            <a:ext cx="3932239" cy="1600200"/>
          </a:xfrm>
          <a:prstGeom prst="rect">
            <a:avLst/>
          </a:prstGeom>
        </p:spPr>
        <p:txBody>
          <a:bodyPr anchor="b"/>
          <a:lstStyle>
            <a:lvl1pPr>
              <a:defRPr sz="3200"/>
            </a:lvl1pPr>
          </a:lstStyle>
          <a:p>
            <a:pPr/>
            <a:r>
              <a:t>Title Text</a:t>
            </a:r>
          </a:p>
        </p:txBody>
      </p:sp>
      <p:sp>
        <p:nvSpPr>
          <p:cNvPr id="73" name="Body Level One…"/>
          <p:cNvSpPr txBox="1"/>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quarter" idx="13"/>
          </p:nvPr>
        </p:nvSpPr>
        <p:spPr>
          <a:xfrm>
            <a:off x="839787" y="2057400"/>
            <a:ext cx="3932239" cy="3811588"/>
          </a:xfrm>
          <a:prstGeom prst="rect">
            <a:avLst/>
          </a:prstGeom>
        </p:spPr>
        <p:txBody>
          <a:bodyPr/>
          <a:lstStyle/>
          <a:p>
            <a:pPr marL="0" indent="0">
              <a:buSzTx/>
              <a:buFontTx/>
              <a:buNone/>
              <a:defRPr sz="1600"/>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839787" y="457200"/>
            <a:ext cx="3932239" cy="1600200"/>
          </a:xfrm>
          <a:prstGeom prst="rect">
            <a:avLst/>
          </a:prstGeom>
        </p:spPr>
        <p:txBody>
          <a:bodyPr anchor="b"/>
          <a:lstStyle>
            <a:lvl1pPr>
              <a:defRPr sz="3200"/>
            </a:lvl1pPr>
          </a:lstStyle>
          <a:p>
            <a:pPr/>
            <a:r>
              <a:t>Title Text</a:t>
            </a:r>
          </a:p>
        </p:txBody>
      </p:sp>
      <p:sp>
        <p:nvSpPr>
          <p:cNvPr id="83" name="Picture Placeholder 2"/>
          <p:cNvSpPr/>
          <p:nvPr>
            <p:ph type="pic" sz="half" idx="13"/>
          </p:nvPr>
        </p:nvSpPr>
        <p:spPr>
          <a:xfrm>
            <a:off x="5183187" y="987425"/>
            <a:ext cx="6172201" cy="4873625"/>
          </a:xfrm>
          <a:prstGeom prst="rect">
            <a:avLst/>
          </a:prstGeom>
        </p:spPr>
        <p:txBody>
          <a:bodyPr lIns="91439" rIns="91439">
            <a:noAutofit/>
          </a:bodyPr>
          <a:lstStyle/>
          <a:p>
            <a:pPr/>
          </a:p>
        </p:txBody>
      </p:sp>
      <p:sp>
        <p:nvSpPr>
          <p:cNvPr id="84" name="Body Level One…"/>
          <p:cNvSpPr txBox="1"/>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 Id="rId20" Type="http://schemas.openxmlformats.org/officeDocument/2006/relationships/slideLayout" Target="../slideLayouts/slideLayout19.xml"/><Relationship Id="rId2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3" name="Body Level One…"/>
          <p:cNvSpPr txBox="1"/>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091164" y="6404292"/>
            <a:ext cx="262636" cy="269241"/>
          </a:xfrm>
          <a:prstGeom prst="rect">
            <a:avLst/>
          </a:prstGeom>
          <a:ln w="12700">
            <a:miter lim="400000"/>
          </a:ln>
        </p:spPr>
        <p:txBody>
          <a:bodyPr wrap="none" lIns="45719" rIns="45719" anchor="ctr">
            <a:spAutoFit/>
          </a:bodyPr>
          <a:lstStyle>
            <a:lvl1pPr algn="r">
              <a:defRPr sz="12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Raleway Light"/>
          <a:ea typeface="Raleway Light"/>
          <a:cs typeface="Raleway Light"/>
          <a:sym typeface="Raleway Light"/>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Raleway Light"/>
          <a:ea typeface="Raleway Light"/>
          <a:cs typeface="Raleway Light"/>
          <a:sym typeface="Raleway Light"/>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Raleway Light"/>
          <a:ea typeface="Raleway Light"/>
          <a:cs typeface="Raleway Light"/>
          <a:sym typeface="Raleway Light"/>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Raleway Light"/>
          <a:ea typeface="Raleway Light"/>
          <a:cs typeface="Raleway Light"/>
          <a:sym typeface="Raleway Light"/>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Raleway Light"/>
          <a:ea typeface="Raleway Light"/>
          <a:cs typeface="Raleway Light"/>
          <a:sym typeface="Raleway Light"/>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Raleway Light"/>
          <a:ea typeface="Raleway Light"/>
          <a:cs typeface="Raleway Light"/>
          <a:sym typeface="Raleway Light"/>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Raleway Light"/>
          <a:ea typeface="Raleway Light"/>
          <a:cs typeface="Raleway Light"/>
          <a:sym typeface="Raleway Light"/>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Raleway Light"/>
          <a:ea typeface="Raleway Light"/>
          <a:cs typeface="Raleway Light"/>
          <a:sym typeface="Raleway Light"/>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Raleway Light"/>
          <a:ea typeface="Raleway Light"/>
          <a:cs typeface="Raleway Light"/>
          <a:sym typeface="Raleway Light"/>
        </a:defRPr>
      </a:lvl9pPr>
    </p:titleStyle>
    <p:bodyStyle>
      <a:lvl1pPr marL="228600" marR="0" indent="-228600" algn="l" defTabSz="914400" rtl="0" latinLnBrk="0">
        <a:lnSpc>
          <a:spcPct val="90000"/>
        </a:lnSpc>
        <a:spcBef>
          <a:spcPts val="1000"/>
        </a:spcBef>
        <a:spcAft>
          <a:spcPts val="0"/>
        </a:spcAft>
        <a:buClrTx/>
        <a:buSzPct val="100000"/>
        <a:buFont typeface="Raleway Regular"/>
        <a:buChar char="•"/>
        <a:tabLst/>
        <a:defRPr b="0" baseline="0" cap="none" i="0" spc="0" strike="noStrike" sz="2800" u="none">
          <a:solidFill>
            <a:srgbClr val="000000"/>
          </a:solidFill>
          <a:uFillTx/>
          <a:latin typeface="+mn-lt"/>
          <a:ea typeface="+mn-ea"/>
          <a:cs typeface="+mn-cs"/>
          <a:sym typeface="Raleway Regular"/>
        </a:defRPr>
      </a:lvl1pPr>
      <a:lvl2pPr marL="723900" marR="0" indent="-266700" algn="l" defTabSz="914400" rtl="0" latinLnBrk="0">
        <a:lnSpc>
          <a:spcPct val="90000"/>
        </a:lnSpc>
        <a:spcBef>
          <a:spcPts val="1000"/>
        </a:spcBef>
        <a:spcAft>
          <a:spcPts val="0"/>
        </a:spcAft>
        <a:buClrTx/>
        <a:buSzPct val="100000"/>
        <a:buFont typeface="Raleway Regular"/>
        <a:buChar char="•"/>
        <a:tabLst/>
        <a:defRPr b="0" baseline="0" cap="none" i="0" spc="0" strike="noStrike" sz="2800" u="none">
          <a:solidFill>
            <a:srgbClr val="000000"/>
          </a:solidFill>
          <a:uFillTx/>
          <a:latin typeface="+mn-lt"/>
          <a:ea typeface="+mn-ea"/>
          <a:cs typeface="+mn-cs"/>
          <a:sym typeface="Raleway Regular"/>
        </a:defRPr>
      </a:lvl2pPr>
      <a:lvl3pPr marL="1234439" marR="0" indent="-320039" algn="l" defTabSz="914400" rtl="0" latinLnBrk="0">
        <a:lnSpc>
          <a:spcPct val="90000"/>
        </a:lnSpc>
        <a:spcBef>
          <a:spcPts val="1000"/>
        </a:spcBef>
        <a:spcAft>
          <a:spcPts val="0"/>
        </a:spcAft>
        <a:buClrTx/>
        <a:buSzPct val="100000"/>
        <a:buFont typeface="Raleway Regular"/>
        <a:buChar char="•"/>
        <a:tabLst/>
        <a:defRPr b="0" baseline="0" cap="none" i="0" spc="0" strike="noStrike" sz="2800" u="none">
          <a:solidFill>
            <a:srgbClr val="000000"/>
          </a:solidFill>
          <a:uFillTx/>
          <a:latin typeface="+mn-lt"/>
          <a:ea typeface="+mn-ea"/>
          <a:cs typeface="+mn-cs"/>
          <a:sym typeface="Raleway Regular"/>
        </a:defRPr>
      </a:lvl3pPr>
      <a:lvl4pPr marL="1727200" marR="0" indent="-355600" algn="l" defTabSz="914400" rtl="0" latinLnBrk="0">
        <a:lnSpc>
          <a:spcPct val="90000"/>
        </a:lnSpc>
        <a:spcBef>
          <a:spcPts val="1000"/>
        </a:spcBef>
        <a:spcAft>
          <a:spcPts val="0"/>
        </a:spcAft>
        <a:buClrTx/>
        <a:buSzPct val="100000"/>
        <a:buFont typeface="Raleway Regular"/>
        <a:buChar char="•"/>
        <a:tabLst/>
        <a:defRPr b="0" baseline="0" cap="none" i="0" spc="0" strike="noStrike" sz="2800" u="none">
          <a:solidFill>
            <a:srgbClr val="000000"/>
          </a:solidFill>
          <a:uFillTx/>
          <a:latin typeface="+mn-lt"/>
          <a:ea typeface="+mn-ea"/>
          <a:cs typeface="+mn-cs"/>
          <a:sym typeface="Raleway Regular"/>
        </a:defRPr>
      </a:lvl4pPr>
      <a:lvl5pPr marL="2184400" marR="0" indent="-355600" algn="l" defTabSz="914400" rtl="0" latinLnBrk="0">
        <a:lnSpc>
          <a:spcPct val="90000"/>
        </a:lnSpc>
        <a:spcBef>
          <a:spcPts val="1000"/>
        </a:spcBef>
        <a:spcAft>
          <a:spcPts val="0"/>
        </a:spcAft>
        <a:buClrTx/>
        <a:buSzPct val="100000"/>
        <a:buFont typeface="Raleway Regular"/>
        <a:buChar char="•"/>
        <a:tabLst/>
        <a:defRPr b="0" baseline="0" cap="none" i="0" spc="0" strike="noStrike" sz="2800" u="none">
          <a:solidFill>
            <a:srgbClr val="000000"/>
          </a:solidFill>
          <a:uFillTx/>
          <a:latin typeface="+mn-lt"/>
          <a:ea typeface="+mn-ea"/>
          <a:cs typeface="+mn-cs"/>
          <a:sym typeface="Raleway Regular"/>
        </a:defRPr>
      </a:lvl5pPr>
      <a:lvl6pPr marL="2641600" marR="0" indent="-355600" algn="l" defTabSz="914400" rtl="0" latinLnBrk="0">
        <a:lnSpc>
          <a:spcPct val="90000"/>
        </a:lnSpc>
        <a:spcBef>
          <a:spcPts val="1000"/>
        </a:spcBef>
        <a:spcAft>
          <a:spcPts val="0"/>
        </a:spcAft>
        <a:buClrTx/>
        <a:buSzPct val="100000"/>
        <a:buFont typeface="Raleway Regular"/>
        <a:buChar char="•"/>
        <a:tabLst/>
        <a:defRPr b="0" baseline="0" cap="none" i="0" spc="0" strike="noStrike" sz="2800" u="none">
          <a:solidFill>
            <a:srgbClr val="000000"/>
          </a:solidFill>
          <a:uFillTx/>
          <a:latin typeface="+mn-lt"/>
          <a:ea typeface="+mn-ea"/>
          <a:cs typeface="+mn-cs"/>
          <a:sym typeface="Raleway Regular"/>
        </a:defRPr>
      </a:lvl6pPr>
      <a:lvl7pPr marL="3098800" marR="0" indent="-355600" algn="l" defTabSz="914400" rtl="0" latinLnBrk="0">
        <a:lnSpc>
          <a:spcPct val="90000"/>
        </a:lnSpc>
        <a:spcBef>
          <a:spcPts val="1000"/>
        </a:spcBef>
        <a:spcAft>
          <a:spcPts val="0"/>
        </a:spcAft>
        <a:buClrTx/>
        <a:buSzPct val="100000"/>
        <a:buFont typeface="Raleway Regular"/>
        <a:buChar char="•"/>
        <a:tabLst/>
        <a:defRPr b="0" baseline="0" cap="none" i="0" spc="0" strike="noStrike" sz="2800" u="none">
          <a:solidFill>
            <a:srgbClr val="000000"/>
          </a:solidFill>
          <a:uFillTx/>
          <a:latin typeface="+mn-lt"/>
          <a:ea typeface="+mn-ea"/>
          <a:cs typeface="+mn-cs"/>
          <a:sym typeface="Raleway Regular"/>
        </a:defRPr>
      </a:lvl7pPr>
      <a:lvl8pPr marL="3556000" marR="0" indent="-355600" algn="l" defTabSz="914400" rtl="0" latinLnBrk="0">
        <a:lnSpc>
          <a:spcPct val="90000"/>
        </a:lnSpc>
        <a:spcBef>
          <a:spcPts val="1000"/>
        </a:spcBef>
        <a:spcAft>
          <a:spcPts val="0"/>
        </a:spcAft>
        <a:buClrTx/>
        <a:buSzPct val="100000"/>
        <a:buFont typeface="Raleway Regular"/>
        <a:buChar char="•"/>
        <a:tabLst/>
        <a:defRPr b="0" baseline="0" cap="none" i="0" spc="0" strike="noStrike" sz="2800" u="none">
          <a:solidFill>
            <a:srgbClr val="000000"/>
          </a:solidFill>
          <a:uFillTx/>
          <a:latin typeface="+mn-lt"/>
          <a:ea typeface="+mn-ea"/>
          <a:cs typeface="+mn-cs"/>
          <a:sym typeface="Raleway Regular"/>
        </a:defRPr>
      </a:lvl8pPr>
      <a:lvl9pPr marL="4013200" marR="0" indent="-355600" algn="l" defTabSz="914400" rtl="0" latinLnBrk="0">
        <a:lnSpc>
          <a:spcPct val="90000"/>
        </a:lnSpc>
        <a:spcBef>
          <a:spcPts val="1000"/>
        </a:spcBef>
        <a:spcAft>
          <a:spcPts val="0"/>
        </a:spcAft>
        <a:buClrTx/>
        <a:buSzPct val="100000"/>
        <a:buFont typeface="Raleway Regular"/>
        <a:buChar char="•"/>
        <a:tabLst/>
        <a:defRPr b="0" baseline="0" cap="none" i="0" spc="0" strike="noStrike" sz="2800" u="none">
          <a:solidFill>
            <a:srgbClr val="000000"/>
          </a:solidFill>
          <a:uFillTx/>
          <a:latin typeface="+mn-lt"/>
          <a:ea typeface="+mn-ea"/>
          <a:cs typeface="+mn-cs"/>
          <a:sym typeface="Raleway Regular"/>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aleway Regular"/>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aleway Regular"/>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aleway Regular"/>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aleway Regular"/>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aleway Regular"/>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aleway Regular"/>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aleway Regular"/>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aleway Regular"/>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aleway Regular"/>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4.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4.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hyperlink" Target="https://www.youtube.com/watch?v=d7F0DWjzq0U" TargetMode="External"/><Relationship Id="rId4" Type="http://schemas.openxmlformats.org/officeDocument/2006/relationships/hyperlink" Target="https://www.youtube.com/watch?v=s5p6Nk3SzcU" TargetMode="External"/><Relationship Id="rId5" Type="http://schemas.openxmlformats.org/officeDocument/2006/relationships/hyperlink" Target="http://www.allaboutbags.ca/papervplastic.html" TargetMode="External"/><Relationship Id="rId6" Type="http://schemas.openxmlformats.org/officeDocument/2006/relationships/hyperlink" Target="https://conservingnow.com/plastic-bag-environmental-impact/" TargetMode="External"/><Relationship Id="rId7" Type="http://schemas.openxmlformats.org/officeDocument/2006/relationships/image" Target="../media/image4.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15.png"/><Relationship Id="rId4" Type="http://schemas.openxmlformats.org/officeDocument/2006/relationships/image" Target="../media/image4.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6.png"/><Relationship Id="rId3" Type="http://schemas.openxmlformats.org/officeDocument/2006/relationships/image" Target="../media/image17.png"/><Relationship Id="rId4" Type="http://schemas.openxmlformats.org/officeDocument/2006/relationships/image" Target="../media/image4.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8.png"/><Relationship Id="rId3" Type="http://schemas.openxmlformats.org/officeDocument/2006/relationships/image" Target="../media/image4.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hyperlink" Target="https://www.tekmar.co.uk/" TargetMode="External"/><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0" Type="http://schemas.openxmlformats.org/officeDocument/2006/relationships/image" Target="../media/image4.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11.png"/><Relationship Id="rId4" Type="http://schemas.openxmlformats.org/officeDocument/2006/relationships/image" Target="../media/image2.png"/><Relationship Id="rId5" Type="http://schemas.openxmlformats.org/officeDocument/2006/relationships/image" Target="../media/image4.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11.png"/><Relationship Id="rId4" Type="http://schemas.openxmlformats.org/officeDocument/2006/relationships/image" Target="../media/image2.png"/><Relationship Id="rId5" Type="http://schemas.openxmlformats.org/officeDocument/2006/relationships/image" Target="../media/image4.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4.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hyperlink" Target="https://www.youtube.com/watch?time_continue=112&amp;v=GcfnOb7YgPM" TargetMode="External"/><Relationship Id="rId5" Type="http://schemas.openxmlformats.org/officeDocument/2006/relationships/image" Target="../media/image12.png"/><Relationship Id="rId6" Type="http://schemas.openxmlformats.org/officeDocument/2006/relationships/image" Target="../media/image4.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1.jpeg"/><Relationship Id="rId4" Type="http://schemas.openxmlformats.org/officeDocument/2006/relationships/image" Target="../media/image4.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13.png"/><Relationship Id="rId4" Type="http://schemas.openxmlformats.org/officeDocument/2006/relationships/image" Target="../media/image4.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14.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0" name="Title 9"/>
          <p:cNvSpPr txBox="1"/>
          <p:nvPr>
            <p:ph type="title"/>
          </p:nvPr>
        </p:nvSpPr>
        <p:spPr>
          <a:xfrm>
            <a:off x="839787" y="457200"/>
            <a:ext cx="3932239" cy="1600200"/>
          </a:xfrm>
          <a:prstGeom prst="rect">
            <a:avLst/>
          </a:prstGeom>
        </p:spPr>
        <p:txBody>
          <a:bodyPr/>
          <a:lstStyle/>
          <a:p>
            <a:pPr/>
          </a:p>
        </p:txBody>
      </p:sp>
      <p:pic>
        <p:nvPicPr>
          <p:cNvPr id="191" name="Picture 8" descr="Picture 8"/>
          <p:cNvPicPr>
            <a:picLocks noChangeAspect="1"/>
          </p:cNvPicPr>
          <p:nvPr/>
        </p:nvPicPr>
        <p:blipFill>
          <a:blip r:embed="rId2">
            <a:extLst/>
          </a:blip>
          <a:stretch>
            <a:fillRect/>
          </a:stretch>
        </p:blipFill>
        <p:spPr>
          <a:xfrm>
            <a:off x="0" y="0"/>
            <a:ext cx="12192001" cy="5507665"/>
          </a:xfrm>
          <a:prstGeom prst="rect">
            <a:avLst/>
          </a:prstGeom>
          <a:ln w="12700">
            <a:miter lim="400000"/>
          </a:ln>
        </p:spPr>
      </p:pic>
      <p:sp>
        <p:nvSpPr>
          <p:cNvPr id="192" name="TextBox 7"/>
          <p:cNvSpPr txBox="1"/>
          <p:nvPr/>
        </p:nvSpPr>
        <p:spPr>
          <a:xfrm>
            <a:off x="-28355" y="4800124"/>
            <a:ext cx="12248710" cy="1564639"/>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sz="4000"/>
            </a:pPr>
            <a:r>
              <a:t>How can you build an offshore windfarm?</a:t>
            </a:r>
          </a:p>
          <a:p>
            <a:pPr algn="ctr">
              <a:defRPr sz="1400"/>
            </a:pPr>
          </a:p>
          <a:p>
            <a:pPr algn="ctr">
              <a:defRPr sz="2000"/>
            </a:pPr>
            <a:r>
              <a:t>in partnership with</a:t>
            </a:r>
            <a:endParaRPr sz="2400"/>
          </a:p>
        </p:txBody>
      </p:sp>
      <p:pic>
        <p:nvPicPr>
          <p:cNvPr id="193" name="Picture 6" descr="Picture 6"/>
          <p:cNvPicPr>
            <a:picLocks noChangeAspect="1"/>
          </p:cNvPicPr>
          <p:nvPr/>
        </p:nvPicPr>
        <p:blipFill>
          <a:blip r:embed="rId3">
            <a:extLst/>
          </a:blip>
          <a:stretch>
            <a:fillRect/>
          </a:stretch>
        </p:blipFill>
        <p:spPr>
          <a:xfrm>
            <a:off x="8291993" y="5748930"/>
            <a:ext cx="3132865" cy="918255"/>
          </a:xfrm>
          <a:prstGeom prst="rect">
            <a:avLst/>
          </a:prstGeom>
          <a:ln w="12700">
            <a:miter lim="400000"/>
          </a:ln>
        </p:spPr>
      </p:pic>
      <p:pic>
        <p:nvPicPr>
          <p:cNvPr id="194" name="Picture 12" descr="Picture 12"/>
          <p:cNvPicPr>
            <a:picLocks noChangeAspect="1"/>
          </p:cNvPicPr>
          <p:nvPr/>
        </p:nvPicPr>
        <p:blipFill>
          <a:blip r:embed="rId4">
            <a:extLst/>
          </a:blip>
          <a:stretch>
            <a:fillRect/>
          </a:stretch>
        </p:blipFill>
        <p:spPr>
          <a:xfrm>
            <a:off x="4643770" y="6131419"/>
            <a:ext cx="3064769" cy="669383"/>
          </a:xfrm>
          <a:prstGeom prst="rect">
            <a:avLst/>
          </a:prstGeom>
          <a:ln w="12700">
            <a:miter lim="400000"/>
          </a:ln>
        </p:spPr>
      </p:pic>
      <p:pic>
        <p:nvPicPr>
          <p:cNvPr id="195" name="Picture 5" descr="Picture 5"/>
          <p:cNvPicPr>
            <a:picLocks noChangeAspect="1"/>
          </p:cNvPicPr>
          <p:nvPr/>
        </p:nvPicPr>
        <p:blipFill>
          <a:blip r:embed="rId5">
            <a:extLst/>
          </a:blip>
          <a:stretch>
            <a:fillRect/>
          </a:stretch>
        </p:blipFill>
        <p:spPr>
          <a:xfrm>
            <a:off x="889000" y="5359648"/>
            <a:ext cx="2803016" cy="1519020"/>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65" name="Picture 3" descr="Picture 3"/>
          <p:cNvPicPr>
            <a:picLocks noChangeAspect="1"/>
          </p:cNvPicPr>
          <p:nvPr/>
        </p:nvPicPr>
        <p:blipFill>
          <a:blip r:embed="rId2">
            <a:extLst/>
          </a:blip>
          <a:stretch>
            <a:fillRect/>
          </a:stretch>
        </p:blipFill>
        <p:spPr>
          <a:xfrm>
            <a:off x="9170503" y="1"/>
            <a:ext cx="3021497" cy="1804505"/>
          </a:xfrm>
          <a:prstGeom prst="rect">
            <a:avLst/>
          </a:prstGeom>
          <a:ln w="12700">
            <a:miter lim="400000"/>
          </a:ln>
        </p:spPr>
      </p:pic>
      <p:sp>
        <p:nvSpPr>
          <p:cNvPr id="266" name="Title 1"/>
          <p:cNvSpPr txBox="1"/>
          <p:nvPr>
            <p:ph type="title"/>
          </p:nvPr>
        </p:nvSpPr>
        <p:spPr>
          <a:xfrm>
            <a:off x="838199" y="588271"/>
            <a:ext cx="7623631" cy="1102418"/>
          </a:xfrm>
          <a:prstGeom prst="rect">
            <a:avLst/>
          </a:prstGeom>
          <a:solidFill>
            <a:srgbClr val="B4C7E7"/>
          </a:solidFill>
        </p:spPr>
        <p:txBody>
          <a:bodyPr/>
          <a:lstStyle/>
          <a:p>
            <a:pPr/>
            <a:r>
              <a:t>Life Cycle Assessment</a:t>
            </a:r>
          </a:p>
        </p:txBody>
      </p:sp>
      <p:sp>
        <p:nvSpPr>
          <p:cNvPr id="267" name="TextBox 1"/>
          <p:cNvSpPr txBox="1"/>
          <p:nvPr/>
        </p:nvSpPr>
        <p:spPr>
          <a:xfrm>
            <a:off x="883919" y="1856783"/>
            <a:ext cx="10786111" cy="7264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2100"/>
            </a:lvl1pPr>
          </a:lstStyle>
          <a:p>
            <a:pPr/>
            <a:r>
              <a:t>Here is an example of what a LCA might look like for a Tekmar cable protection system:</a:t>
            </a:r>
          </a:p>
        </p:txBody>
      </p:sp>
      <p:graphicFrame>
        <p:nvGraphicFramePr>
          <p:cNvPr id="268" name="Google Shape;455;p71"/>
          <p:cNvGraphicFramePr/>
          <p:nvPr/>
        </p:nvGraphicFramePr>
        <p:xfrm>
          <a:off x="965199" y="2288907"/>
          <a:ext cx="10744202" cy="3990819"/>
        </p:xfrm>
        <a:graphic xmlns:a="http://schemas.openxmlformats.org/drawingml/2006/main">
          <a:graphicData uri="http://schemas.openxmlformats.org/drawingml/2006/table">
            <a:tbl>
              <a:tblPr firstCol="0" firstRow="1" lastCol="0" lastRow="0" bandCol="0" bandRow="0" rtl="0">
                <a:tableStyleId>{4C3C2611-4C71-4FC5-86AE-919BDF0F9419}</a:tableStyleId>
              </a:tblPr>
              <a:tblGrid>
                <a:gridCol w="3185965"/>
                <a:gridCol w="7558236"/>
              </a:tblGrid>
              <a:tr h="704263">
                <a:tc>
                  <a:txBody>
                    <a:bodyPr/>
                    <a:lstStyle/>
                    <a:p>
                      <a:pPr algn="ctr">
                        <a:defRPr b="0" sz="1800">
                          <a:solidFill>
                            <a:srgbClr val="000000"/>
                          </a:solidFill>
                        </a:defRPr>
                      </a:pPr>
                      <a:r>
                        <a:rPr>
                          <a:sym typeface="Raleway Bold"/>
                        </a:rPr>
                        <a:t>Life cycle assessment stage</a:t>
                      </a:r>
                    </a:p>
                  </a:txBody>
                  <a:tcPr marL="45725" marR="45725" marT="45725" marB="45725" anchor="ctr" anchorCtr="0" horzOverflow="overflow">
                    <a:lnL w="12700">
                      <a:miter lim="400000"/>
                    </a:lnL>
                    <a:lnR w="12700">
                      <a:miter lim="400000"/>
                    </a:lnR>
                    <a:lnT w="12700">
                      <a:miter lim="400000"/>
                    </a:lnT>
                    <a:lnB w="12700">
                      <a:miter lim="400000"/>
                    </a:lnB>
                    <a:solidFill>
                      <a:srgbClr val="B4C7E7"/>
                    </a:solidFill>
                  </a:tcPr>
                </a:tc>
                <a:tc>
                  <a:txBody>
                    <a:bodyPr/>
                    <a:lstStyle/>
                    <a:p>
                      <a:pPr algn="ctr">
                        <a:defRPr b="0" sz="1800">
                          <a:solidFill>
                            <a:srgbClr val="000000"/>
                          </a:solidFill>
                        </a:defRPr>
                      </a:pPr>
                      <a:r>
                        <a:rPr>
                          <a:sym typeface="Raleway Bold"/>
                        </a:rPr>
                        <a:t>Environmental impacts</a:t>
                      </a:r>
                    </a:p>
                  </a:txBody>
                  <a:tcPr marL="45725" marR="45725" marT="45725" marB="45725" anchor="ctr" anchorCtr="0" horzOverflow="overflow">
                    <a:lnL w="12700">
                      <a:miter lim="400000"/>
                    </a:lnL>
                    <a:lnR w="12700">
                      <a:miter lim="400000"/>
                    </a:lnR>
                    <a:lnT w="12700">
                      <a:miter lim="400000"/>
                    </a:lnT>
                    <a:lnB w="12700">
                      <a:miter lim="400000"/>
                    </a:lnB>
                    <a:solidFill>
                      <a:srgbClr val="B4C7E7"/>
                    </a:solidFill>
                  </a:tcPr>
                </a:tc>
              </a:tr>
              <a:tr h="1121599">
                <a:tc>
                  <a:txBody>
                    <a:bodyPr/>
                    <a:lstStyle/>
                    <a:p>
                      <a:pPr algn="ctr">
                        <a:defRPr sz="1800"/>
                      </a:pPr>
                      <a:r>
                        <a:t>Raw materials</a:t>
                      </a:r>
                    </a:p>
                  </a:txBody>
                  <a:tcPr marL="45725" marR="45725" marT="45725" marB="45725" anchor="ctr" anchorCtr="0" horzOverflow="overflow">
                    <a:lnL w="12700">
                      <a:miter lim="400000"/>
                    </a:lnL>
                    <a:lnR w="12700">
                      <a:miter lim="400000"/>
                    </a:lnR>
                    <a:lnT w="12700">
                      <a:miter lim="400000"/>
                    </a:lnT>
                    <a:lnB w="12700">
                      <a:miter lim="400000"/>
                    </a:lnB>
                    <a:solidFill>
                      <a:srgbClr val="DAE3F3"/>
                    </a:solidFill>
                  </a:tcPr>
                </a:tc>
                <a:tc>
                  <a:txBody>
                    <a:bodyPr/>
                    <a:lstStyle/>
                    <a:p>
                      <a:pPr algn="ctr">
                        <a:defRPr sz="1800"/>
                      </a:pPr>
                      <a:r>
                        <a:t>Chemicals to make polymer extracted from crude oil which is a finite resource and carbon emissions produced in transporting the materials to the factory.</a:t>
                      </a:r>
                    </a:p>
                  </a:txBody>
                  <a:tcPr marL="45725" marR="45725" marT="45725" marB="45725" anchor="ctr" anchorCtr="0" horzOverflow="overflow">
                    <a:lnL w="12700">
                      <a:miter lim="400000"/>
                    </a:lnL>
                    <a:lnR w="12700">
                      <a:miter lim="400000"/>
                    </a:lnR>
                    <a:lnT w="12700">
                      <a:miter lim="400000"/>
                    </a:lnT>
                    <a:lnB w="12700">
                      <a:miter lim="400000"/>
                    </a:lnB>
                    <a:noFill/>
                  </a:tcPr>
                </a:tc>
              </a:tr>
              <a:tr h="704263">
                <a:tc>
                  <a:txBody>
                    <a:bodyPr/>
                    <a:lstStyle/>
                    <a:p>
                      <a:pPr algn="ctr">
                        <a:defRPr sz="1800"/>
                      </a:pPr>
                      <a:r>
                        <a:t>Manufacturing and packaging</a:t>
                      </a:r>
                    </a:p>
                  </a:txBody>
                  <a:tcPr marL="45725" marR="45725" marT="45725" marB="45725" anchor="ctr" anchorCtr="0" horzOverflow="overflow">
                    <a:lnL w="12700">
                      <a:miter lim="400000"/>
                    </a:lnL>
                    <a:lnR w="12700">
                      <a:miter lim="400000"/>
                    </a:lnR>
                    <a:lnT w="12700">
                      <a:miter lim="400000"/>
                    </a:lnT>
                    <a:lnB w="12700">
                      <a:miter lim="400000"/>
                    </a:lnB>
                    <a:solidFill>
                      <a:srgbClr val="DAE3F3"/>
                    </a:solidFill>
                  </a:tcPr>
                </a:tc>
                <a:tc>
                  <a:txBody>
                    <a:bodyPr/>
                    <a:lstStyle/>
                    <a:p>
                      <a:pPr algn="ctr">
                        <a:defRPr sz="1800"/>
                      </a:pPr>
                      <a:r>
                        <a:t>Energy needed to manufacture the product and power the factory. Then the cable protection system is transport on a ship to where the cable is being laid on the sea bed.</a:t>
                      </a:r>
                    </a:p>
                  </a:txBody>
                  <a:tcPr marL="45725" marR="45725" marT="45725" marB="45725" anchor="ctr" anchorCtr="0" horzOverflow="overflow">
                    <a:lnL w="12700">
                      <a:miter lim="400000"/>
                    </a:lnL>
                    <a:lnR w="12700">
                      <a:miter lim="400000"/>
                    </a:lnR>
                    <a:lnT w="12700">
                      <a:miter lim="400000"/>
                    </a:lnT>
                    <a:lnB w="12700">
                      <a:miter lim="400000"/>
                    </a:lnB>
                    <a:noFill/>
                  </a:tcPr>
                </a:tc>
              </a:tr>
              <a:tr h="599929">
                <a:tc>
                  <a:txBody>
                    <a:bodyPr/>
                    <a:lstStyle/>
                    <a:p>
                      <a:pPr algn="ctr">
                        <a:defRPr sz="1800"/>
                      </a:pPr>
                      <a:r>
                        <a:t>Using the product</a:t>
                      </a:r>
                    </a:p>
                  </a:txBody>
                  <a:tcPr marL="45725" marR="45725" marT="45725" marB="45725" anchor="ctr" anchorCtr="0" horzOverflow="overflow">
                    <a:lnL w="12700">
                      <a:miter lim="400000"/>
                    </a:lnL>
                    <a:lnR w="12700">
                      <a:miter lim="400000"/>
                    </a:lnR>
                    <a:lnT w="12700">
                      <a:miter lim="400000"/>
                    </a:lnT>
                    <a:lnB w="12700">
                      <a:miter lim="400000"/>
                    </a:lnB>
                    <a:solidFill>
                      <a:srgbClr val="DAE3F3"/>
                    </a:solidFill>
                  </a:tcPr>
                </a:tc>
                <a:tc>
                  <a:txBody>
                    <a:bodyPr/>
                    <a:lstStyle/>
                    <a:p>
                      <a:pPr algn="ctr">
                        <a:defRPr sz="1800"/>
                      </a:pPr>
                      <a:r>
                        <a:t>Cable protection systems are used in offshore wind farms so can reduce the emissions produced to generate energy. </a:t>
                      </a:r>
                    </a:p>
                  </a:txBody>
                  <a:tcPr marL="45725" marR="45725" marT="45725" marB="45725" anchor="ctr" anchorCtr="0" horzOverflow="overflow">
                    <a:lnL w="12700">
                      <a:miter lim="400000"/>
                    </a:lnL>
                    <a:lnR w="12700">
                      <a:miter lim="400000"/>
                    </a:lnR>
                    <a:lnT w="12700">
                      <a:miter lim="400000"/>
                    </a:lnT>
                    <a:lnB w="12700">
                      <a:miter lim="400000"/>
                    </a:lnB>
                    <a:noFill/>
                  </a:tcPr>
                </a:tc>
              </a:tr>
              <a:tr h="860764">
                <a:tc>
                  <a:txBody>
                    <a:bodyPr/>
                    <a:lstStyle/>
                    <a:p>
                      <a:pPr algn="ctr">
                        <a:defRPr sz="1800"/>
                      </a:pPr>
                      <a:r>
                        <a:t>Product disposal</a:t>
                      </a:r>
                    </a:p>
                  </a:txBody>
                  <a:tcPr marL="45725" marR="45725" marT="45725" marB="45725" anchor="ctr" anchorCtr="0" horzOverflow="overflow">
                    <a:lnL w="12700">
                      <a:miter lim="400000"/>
                    </a:lnL>
                    <a:lnR w="12700">
                      <a:miter lim="400000"/>
                    </a:lnR>
                    <a:lnT w="12700">
                      <a:miter lim="400000"/>
                    </a:lnT>
                    <a:lnB w="12700">
                      <a:miter lim="400000"/>
                    </a:lnB>
                    <a:solidFill>
                      <a:srgbClr val="DAE3F3"/>
                    </a:solidFill>
                  </a:tcPr>
                </a:tc>
                <a:tc>
                  <a:txBody>
                    <a:bodyPr/>
                    <a:lstStyle/>
                    <a:p>
                      <a:pPr algn="ctr">
                        <a:defRPr sz="1800"/>
                      </a:pPr>
                      <a:r>
                        <a:t>Cable protection systems prolong the life span of subsea cables so they need to replaced less often, so less resources needed in the long term. The polymer used to make them could be recycled to make other products.</a:t>
                      </a:r>
                    </a:p>
                  </a:txBody>
                  <a:tcPr marL="45725" marR="45725" marT="45725" marB="45725" anchor="ctr" anchorCtr="0" horzOverflow="overflow">
                    <a:lnL w="12700">
                      <a:miter lim="400000"/>
                    </a:lnL>
                    <a:lnR w="12700">
                      <a:miter lim="400000"/>
                    </a:lnR>
                    <a:lnT w="12700">
                      <a:miter lim="400000"/>
                    </a:lnT>
                    <a:lnB w="12700">
                      <a:miter lim="400000"/>
                    </a:lnB>
                    <a:noFill/>
                  </a:tcPr>
                </a:tc>
              </a:tr>
            </a:tbl>
          </a:graphicData>
        </a:graphic>
      </p:graphicFrame>
      <p:sp>
        <p:nvSpPr>
          <p:cNvPr id="269" name="Rectangle"/>
          <p:cNvSpPr/>
          <p:nvPr/>
        </p:nvSpPr>
        <p:spPr>
          <a:xfrm>
            <a:off x="-40086" y="6178093"/>
            <a:ext cx="1602187" cy="631021"/>
          </a:xfrm>
          <a:prstGeom prst="rect">
            <a:avLst/>
          </a:prstGeom>
          <a:solidFill>
            <a:srgbClr val="FFFFFF"/>
          </a:solidFill>
          <a:ln w="12700">
            <a:miter lim="400000"/>
          </a:ln>
        </p:spPr>
        <p:txBody>
          <a:bodyPr lIns="45718" tIns="45718" rIns="45718" bIns="45718" anchor="ctr"/>
          <a:lstStyle/>
          <a:p>
            <a:pPr defTabSz="457200"/>
          </a:p>
        </p:txBody>
      </p:sp>
      <p:pic>
        <p:nvPicPr>
          <p:cNvPr id="270" name="Picture 5" descr="Picture 5"/>
          <p:cNvPicPr>
            <a:picLocks noChangeAspect="1"/>
          </p:cNvPicPr>
          <p:nvPr/>
        </p:nvPicPr>
        <p:blipFill>
          <a:blip r:embed="rId3">
            <a:extLst/>
          </a:blip>
          <a:stretch>
            <a:fillRect/>
          </a:stretch>
        </p:blipFill>
        <p:spPr>
          <a:xfrm>
            <a:off x="-127000" y="5994400"/>
            <a:ext cx="1631720" cy="884266"/>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72" name="Picture 3" descr="Picture 3"/>
          <p:cNvPicPr>
            <a:picLocks noChangeAspect="1"/>
          </p:cNvPicPr>
          <p:nvPr/>
        </p:nvPicPr>
        <p:blipFill>
          <a:blip r:embed="rId2">
            <a:extLst/>
          </a:blip>
          <a:stretch>
            <a:fillRect/>
          </a:stretch>
        </p:blipFill>
        <p:spPr>
          <a:xfrm>
            <a:off x="9170503" y="1"/>
            <a:ext cx="3021497" cy="1804505"/>
          </a:xfrm>
          <a:prstGeom prst="rect">
            <a:avLst/>
          </a:prstGeom>
          <a:ln w="12700">
            <a:miter lim="400000"/>
          </a:ln>
        </p:spPr>
      </p:pic>
      <p:sp>
        <p:nvSpPr>
          <p:cNvPr id="273" name="Title 1"/>
          <p:cNvSpPr txBox="1"/>
          <p:nvPr>
            <p:ph type="title"/>
          </p:nvPr>
        </p:nvSpPr>
        <p:spPr>
          <a:xfrm>
            <a:off x="838199" y="588271"/>
            <a:ext cx="7623631" cy="1102418"/>
          </a:xfrm>
          <a:prstGeom prst="rect">
            <a:avLst/>
          </a:prstGeom>
          <a:solidFill>
            <a:srgbClr val="B4C7E7"/>
          </a:solidFill>
        </p:spPr>
        <p:txBody>
          <a:bodyPr/>
          <a:lstStyle/>
          <a:p>
            <a:pPr defTabSz="850391">
              <a:defRPr sz="3627"/>
            </a:pPr>
            <a:r>
              <a:t>Life Cycle Assessment </a:t>
            </a:r>
            <a:br/>
            <a:r>
              <a:t>Paper vs Plastic</a:t>
            </a:r>
          </a:p>
        </p:txBody>
      </p:sp>
      <p:sp>
        <p:nvSpPr>
          <p:cNvPr id="274" name="TextBox 1"/>
          <p:cNvSpPr txBox="1"/>
          <p:nvPr/>
        </p:nvSpPr>
        <p:spPr>
          <a:xfrm>
            <a:off x="883920" y="1901749"/>
            <a:ext cx="10786111" cy="10058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marL="457200" indent="-457200">
              <a:buSzPct val="100000"/>
              <a:buAutoNum type="arabicPeriod" startAt="1"/>
              <a:defRPr sz="2000"/>
            </a:pPr>
            <a:r>
              <a:t>In your teams work in pairs to create LCAs for a plastic bag and paper bag.</a:t>
            </a:r>
          </a:p>
          <a:p>
            <a:pPr marL="457200" indent="-457200">
              <a:buSzPct val="100000"/>
              <a:buAutoNum type="arabicPeriod" startAt="1"/>
              <a:defRPr sz="2000"/>
            </a:pPr>
            <a:r>
              <a:t>Which do you think has the greatest impact on the environment?</a:t>
            </a:r>
          </a:p>
        </p:txBody>
      </p:sp>
      <p:graphicFrame>
        <p:nvGraphicFramePr>
          <p:cNvPr id="275" name="Google Shape;455;p71"/>
          <p:cNvGraphicFramePr/>
          <p:nvPr/>
        </p:nvGraphicFramePr>
        <p:xfrm>
          <a:off x="876297" y="2586429"/>
          <a:ext cx="9544054" cy="3454699"/>
        </p:xfrm>
        <a:graphic xmlns:a="http://schemas.openxmlformats.org/drawingml/2006/main">
          <a:graphicData uri="http://schemas.openxmlformats.org/drawingml/2006/table">
            <a:tbl>
              <a:tblPr firstCol="0" firstRow="1" lastCol="0" lastRow="0" bandCol="0" bandRow="0" rtl="0">
                <a:tableStyleId>{4C3C2611-4C71-4FC5-86AE-919BDF0F9419}</a:tableStyleId>
              </a:tblPr>
              <a:tblGrid>
                <a:gridCol w="2830086"/>
                <a:gridCol w="6713966"/>
              </a:tblGrid>
              <a:tr h="609654">
                <a:tc>
                  <a:txBody>
                    <a:bodyPr/>
                    <a:lstStyle/>
                    <a:p>
                      <a:pPr algn="ctr">
                        <a:defRPr b="0" sz="1800">
                          <a:solidFill>
                            <a:srgbClr val="000000"/>
                          </a:solidFill>
                        </a:defRPr>
                      </a:pPr>
                      <a:r>
                        <a:rPr>
                          <a:sym typeface="Raleway Bold"/>
                        </a:rPr>
                        <a:t>Life cycle assessment stage</a:t>
                      </a:r>
                    </a:p>
                  </a:txBody>
                  <a:tcPr marL="45725" marR="45725" marT="45725" marB="45725" anchor="ctr" anchorCtr="0" horzOverflow="overflow">
                    <a:lnL w="12700">
                      <a:miter lim="400000"/>
                    </a:lnL>
                    <a:lnR w="12700">
                      <a:miter lim="400000"/>
                    </a:lnR>
                    <a:lnT w="12700">
                      <a:miter lim="400000"/>
                    </a:lnT>
                    <a:lnB w="12700">
                      <a:miter lim="400000"/>
                    </a:lnB>
                    <a:solidFill>
                      <a:srgbClr val="B4C7E7"/>
                    </a:solidFill>
                  </a:tcPr>
                </a:tc>
                <a:tc>
                  <a:txBody>
                    <a:bodyPr/>
                    <a:lstStyle/>
                    <a:p>
                      <a:pPr algn="ctr">
                        <a:defRPr b="0" sz="1800">
                          <a:solidFill>
                            <a:srgbClr val="000000"/>
                          </a:solidFill>
                        </a:defRPr>
                      </a:pPr>
                      <a:r>
                        <a:rPr>
                          <a:sym typeface="Raleway Bold"/>
                        </a:rPr>
                        <a:t>Environmental impacts</a:t>
                      </a:r>
                    </a:p>
                  </a:txBody>
                  <a:tcPr marL="45725" marR="45725" marT="45725" marB="45725" anchor="ctr" anchorCtr="0" horzOverflow="overflow">
                    <a:lnL w="12700">
                      <a:miter lim="400000"/>
                    </a:lnL>
                    <a:lnR w="12700">
                      <a:miter lim="400000"/>
                    </a:lnR>
                    <a:lnT w="12700">
                      <a:miter lim="400000"/>
                    </a:lnT>
                    <a:lnB w="12700">
                      <a:miter lim="400000"/>
                    </a:lnB>
                    <a:solidFill>
                      <a:srgbClr val="B4C7E7"/>
                    </a:solidFill>
                  </a:tcPr>
                </a:tc>
              </a:tr>
              <a:tr h="970925">
                <a:tc>
                  <a:txBody>
                    <a:bodyPr/>
                    <a:lstStyle/>
                    <a:p>
                      <a:pPr algn="ctr">
                        <a:defRPr sz="1800"/>
                      </a:pPr>
                      <a:r>
                        <a:t>Raw materials</a:t>
                      </a:r>
                    </a:p>
                  </a:txBody>
                  <a:tcPr marL="45725" marR="45725" marT="45725" marB="45725" anchor="ctr" anchorCtr="0" horzOverflow="overflow">
                    <a:lnL w="12700">
                      <a:miter lim="400000"/>
                    </a:lnL>
                    <a:lnR w="12700">
                      <a:miter lim="400000"/>
                    </a:lnR>
                    <a:lnT w="12700">
                      <a:miter lim="400000"/>
                    </a:lnT>
                    <a:lnB w="12700">
                      <a:miter lim="400000"/>
                    </a:lnB>
                    <a:solidFill>
                      <a:srgbClr val="DAE3F3"/>
                    </a:solidFill>
                  </a:tcPr>
                </a:tc>
                <a:tc>
                  <a:txBody>
                    <a:bodyPr/>
                    <a:lstStyle/>
                    <a:p>
                      <a:pPr algn="ctr">
                        <a:defRPr sz="1800"/>
                      </a:pPr>
                    </a:p>
                  </a:txBody>
                  <a:tcPr marL="45725" marR="45725" marT="45725" marB="45725" anchor="ctr" anchorCtr="0" horzOverflow="overflow">
                    <a:lnL w="12700">
                      <a:miter lim="400000"/>
                    </a:lnL>
                    <a:lnR w="12700">
                      <a:miter lim="400000"/>
                    </a:lnR>
                    <a:lnT w="12700">
                      <a:miter lim="400000"/>
                    </a:lnT>
                    <a:lnB w="12700">
                      <a:miter lim="400000"/>
                    </a:lnB>
                    <a:noFill/>
                  </a:tcPr>
                </a:tc>
              </a:tr>
              <a:tr h="609654">
                <a:tc>
                  <a:txBody>
                    <a:bodyPr/>
                    <a:lstStyle/>
                    <a:p>
                      <a:pPr algn="ctr">
                        <a:defRPr sz="1800"/>
                      </a:pPr>
                      <a:r>
                        <a:t>Manufacturing and packaging</a:t>
                      </a:r>
                    </a:p>
                  </a:txBody>
                  <a:tcPr marL="45725" marR="45725" marT="45725" marB="45725" anchor="ctr" anchorCtr="0" horzOverflow="overflow">
                    <a:lnL w="12700">
                      <a:miter lim="400000"/>
                    </a:lnL>
                    <a:lnR w="12700">
                      <a:miter lim="400000"/>
                    </a:lnR>
                    <a:lnT w="12700">
                      <a:miter lim="400000"/>
                    </a:lnT>
                    <a:lnB w="12700">
                      <a:miter lim="400000"/>
                    </a:lnB>
                    <a:solidFill>
                      <a:srgbClr val="DAE3F3"/>
                    </a:solidFill>
                  </a:tcPr>
                </a:tc>
                <a:tc>
                  <a:txBody>
                    <a:bodyPr/>
                    <a:lstStyle/>
                    <a:p>
                      <a:pPr algn="ctr">
                        <a:defRPr sz="1800"/>
                      </a:pPr>
                    </a:p>
                  </a:txBody>
                  <a:tcPr marL="45725" marR="45725" marT="45725" marB="45725" anchor="ctr" anchorCtr="0" horzOverflow="overflow">
                    <a:lnL w="12700">
                      <a:miter lim="400000"/>
                    </a:lnL>
                    <a:lnR w="12700">
                      <a:miter lim="400000"/>
                    </a:lnR>
                    <a:lnT w="12700">
                      <a:miter lim="400000"/>
                    </a:lnT>
                    <a:lnB w="12700">
                      <a:miter lim="400000"/>
                    </a:lnB>
                    <a:noFill/>
                  </a:tcPr>
                </a:tc>
              </a:tr>
              <a:tr h="519335">
                <a:tc>
                  <a:txBody>
                    <a:bodyPr/>
                    <a:lstStyle/>
                    <a:p>
                      <a:pPr algn="ctr">
                        <a:defRPr sz="1800"/>
                      </a:pPr>
                      <a:r>
                        <a:t>Using the product</a:t>
                      </a:r>
                    </a:p>
                  </a:txBody>
                  <a:tcPr marL="45725" marR="45725" marT="45725" marB="45725" anchor="ctr" anchorCtr="0" horzOverflow="overflow">
                    <a:lnL w="12700">
                      <a:miter lim="400000"/>
                    </a:lnL>
                    <a:lnR w="12700">
                      <a:miter lim="400000"/>
                    </a:lnR>
                    <a:lnT w="12700">
                      <a:miter lim="400000"/>
                    </a:lnT>
                    <a:lnB w="12700">
                      <a:miter lim="400000"/>
                    </a:lnB>
                    <a:solidFill>
                      <a:srgbClr val="DAE3F3"/>
                    </a:solidFill>
                  </a:tcPr>
                </a:tc>
                <a:tc>
                  <a:txBody>
                    <a:bodyPr/>
                    <a:lstStyle/>
                    <a:p>
                      <a:pPr algn="ctr">
                        <a:defRPr sz="1800"/>
                      </a:pPr>
                    </a:p>
                  </a:txBody>
                  <a:tcPr marL="45725" marR="45725" marT="45725" marB="45725" anchor="ctr" anchorCtr="0" horzOverflow="overflow">
                    <a:lnL w="12700">
                      <a:miter lim="400000"/>
                    </a:lnL>
                    <a:lnR w="12700">
                      <a:miter lim="400000"/>
                    </a:lnR>
                    <a:lnT w="12700">
                      <a:miter lim="400000"/>
                    </a:lnT>
                    <a:lnB w="12700">
                      <a:miter lim="400000"/>
                    </a:lnB>
                    <a:noFill/>
                  </a:tcPr>
                </a:tc>
              </a:tr>
              <a:tr h="745130">
                <a:tc>
                  <a:txBody>
                    <a:bodyPr/>
                    <a:lstStyle/>
                    <a:p>
                      <a:pPr algn="ctr">
                        <a:defRPr sz="1800"/>
                      </a:pPr>
                      <a:r>
                        <a:t>Product disposal</a:t>
                      </a:r>
                    </a:p>
                  </a:txBody>
                  <a:tcPr marL="45725" marR="45725" marT="45725" marB="45725" anchor="ctr" anchorCtr="0" horzOverflow="overflow">
                    <a:lnL w="12700">
                      <a:miter lim="400000"/>
                    </a:lnL>
                    <a:lnR w="12700">
                      <a:miter lim="400000"/>
                    </a:lnR>
                    <a:lnT w="12700">
                      <a:miter lim="400000"/>
                    </a:lnT>
                    <a:lnB w="12700">
                      <a:miter lim="400000"/>
                    </a:lnB>
                    <a:solidFill>
                      <a:srgbClr val="DAE3F3"/>
                    </a:solidFill>
                  </a:tcPr>
                </a:tc>
                <a:tc>
                  <a:txBody>
                    <a:bodyPr/>
                    <a:lstStyle/>
                    <a:p>
                      <a:pPr algn="ctr">
                        <a:defRPr sz="1800"/>
                      </a:pPr>
                    </a:p>
                  </a:txBody>
                  <a:tcPr marL="45725" marR="45725" marT="45725" marB="45725" anchor="ctr" anchorCtr="0" horzOverflow="overflow">
                    <a:lnL w="12700">
                      <a:miter lim="400000"/>
                    </a:lnL>
                    <a:lnR w="12700">
                      <a:miter lim="400000"/>
                    </a:lnR>
                    <a:lnT w="12700">
                      <a:miter lim="400000"/>
                    </a:lnT>
                    <a:lnB w="12700">
                      <a:miter lim="400000"/>
                    </a:lnB>
                    <a:noFill/>
                  </a:tcPr>
                </a:tc>
              </a:tr>
            </a:tbl>
          </a:graphicData>
        </a:graphic>
      </p:graphicFrame>
      <p:sp>
        <p:nvSpPr>
          <p:cNvPr id="276" name="Rectangle"/>
          <p:cNvSpPr/>
          <p:nvPr/>
        </p:nvSpPr>
        <p:spPr>
          <a:xfrm>
            <a:off x="-40086" y="6178093"/>
            <a:ext cx="1602187" cy="631021"/>
          </a:xfrm>
          <a:prstGeom prst="rect">
            <a:avLst/>
          </a:prstGeom>
          <a:solidFill>
            <a:srgbClr val="FFFFFF"/>
          </a:solidFill>
          <a:ln w="12700">
            <a:miter lim="400000"/>
          </a:ln>
        </p:spPr>
        <p:txBody>
          <a:bodyPr lIns="45718" tIns="45718" rIns="45718" bIns="45718" anchor="ctr"/>
          <a:lstStyle/>
          <a:p>
            <a:pPr defTabSz="457200"/>
          </a:p>
        </p:txBody>
      </p:sp>
      <p:pic>
        <p:nvPicPr>
          <p:cNvPr id="277" name="Picture 5" descr="Picture 5"/>
          <p:cNvPicPr>
            <a:picLocks noChangeAspect="1"/>
          </p:cNvPicPr>
          <p:nvPr/>
        </p:nvPicPr>
        <p:blipFill>
          <a:blip r:embed="rId3">
            <a:extLst/>
          </a:blip>
          <a:stretch>
            <a:fillRect/>
          </a:stretch>
        </p:blipFill>
        <p:spPr>
          <a:xfrm>
            <a:off x="-127000" y="5994400"/>
            <a:ext cx="1631720" cy="884266"/>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79" name="Picture 3" descr="Picture 3"/>
          <p:cNvPicPr>
            <a:picLocks noChangeAspect="1"/>
          </p:cNvPicPr>
          <p:nvPr/>
        </p:nvPicPr>
        <p:blipFill>
          <a:blip r:embed="rId2">
            <a:extLst/>
          </a:blip>
          <a:stretch>
            <a:fillRect/>
          </a:stretch>
        </p:blipFill>
        <p:spPr>
          <a:xfrm>
            <a:off x="9170503" y="1"/>
            <a:ext cx="3021497" cy="1804505"/>
          </a:xfrm>
          <a:prstGeom prst="rect">
            <a:avLst/>
          </a:prstGeom>
          <a:ln w="12700">
            <a:miter lim="400000"/>
          </a:ln>
        </p:spPr>
      </p:pic>
      <p:sp>
        <p:nvSpPr>
          <p:cNvPr id="280" name="Title 1"/>
          <p:cNvSpPr txBox="1"/>
          <p:nvPr>
            <p:ph type="title"/>
          </p:nvPr>
        </p:nvSpPr>
        <p:spPr>
          <a:xfrm>
            <a:off x="838199" y="588271"/>
            <a:ext cx="7623631" cy="1102418"/>
          </a:xfrm>
          <a:prstGeom prst="rect">
            <a:avLst/>
          </a:prstGeom>
          <a:solidFill>
            <a:srgbClr val="B4C7E7"/>
          </a:solidFill>
        </p:spPr>
        <p:txBody>
          <a:bodyPr/>
          <a:lstStyle/>
          <a:p>
            <a:pPr defTabSz="850391">
              <a:defRPr sz="3627"/>
            </a:pPr>
            <a:r>
              <a:t>Life Cycle Assessment </a:t>
            </a:r>
            <a:br/>
            <a:r>
              <a:t>Paper vs Plastic</a:t>
            </a:r>
          </a:p>
        </p:txBody>
      </p:sp>
      <p:sp>
        <p:nvSpPr>
          <p:cNvPr id="281" name="TextBox 1"/>
          <p:cNvSpPr txBox="1"/>
          <p:nvPr/>
        </p:nvSpPr>
        <p:spPr>
          <a:xfrm>
            <a:off x="883920" y="1762051"/>
            <a:ext cx="10786111" cy="4409440"/>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indent="76200">
              <a:defRPr sz="2800"/>
            </a:pPr>
            <a:r>
              <a:t>Useful links:</a:t>
            </a:r>
          </a:p>
          <a:p>
            <a:pPr indent="76200">
              <a:defRPr sz="2800"/>
            </a:pPr>
          </a:p>
          <a:p>
            <a:pPr>
              <a:defRPr sz="2400" u="sng">
                <a:solidFill>
                  <a:srgbClr val="0563C1"/>
                </a:solidFill>
              </a:defRPr>
            </a:pPr>
            <a:r>
              <a:rPr>
                <a:uFill>
                  <a:solidFill>
                    <a:srgbClr val="0563C1"/>
                  </a:solidFill>
                </a:uFill>
                <a:hlinkClick r:id="rId3" invalidUrl="" action="" tgtFrame="" tooltip="" history="1" highlightClick="0" endSnd="0"/>
              </a:rPr>
              <a:t>Video about LCA on plastic and paper</a:t>
            </a:r>
          </a:p>
          <a:p>
            <a:pPr>
              <a:defRPr sz="2400"/>
            </a:pPr>
          </a:p>
          <a:p>
            <a:pPr>
              <a:defRPr sz="2400" u="sng">
                <a:solidFill>
                  <a:srgbClr val="0563C1"/>
                </a:solidFill>
              </a:defRPr>
            </a:pPr>
            <a:r>
              <a:rPr>
                <a:uFill>
                  <a:solidFill>
                    <a:srgbClr val="0563C1"/>
                  </a:solidFill>
                </a:uFill>
                <a:hlinkClick r:id="rId4" invalidUrl="" action="" tgtFrame="" tooltip="" history="1" highlightClick="0" endSnd="0"/>
              </a:rPr>
              <a:t>Recycling Plastics Today: A Growing Solution</a:t>
            </a:r>
          </a:p>
          <a:p>
            <a:pPr>
              <a:defRPr sz="2400"/>
            </a:pPr>
          </a:p>
          <a:p>
            <a:pPr>
              <a:defRPr sz="2400" u="sng">
                <a:solidFill>
                  <a:srgbClr val="0563C1"/>
                </a:solidFill>
              </a:defRPr>
            </a:pPr>
            <a:r>
              <a:rPr>
                <a:uFill>
                  <a:solidFill>
                    <a:srgbClr val="0563C1"/>
                  </a:solidFill>
                </a:uFill>
                <a:hlinkClick r:id="rId5" invalidUrl="" action="" tgtFrame="" tooltip="" history="1" highlightClick="0" endSnd="0"/>
              </a:rPr>
              <a:t>http://www.allaboutbags.ca/papervplastic.html </a:t>
            </a:r>
          </a:p>
          <a:p>
            <a:pPr>
              <a:defRPr sz="2400"/>
            </a:pPr>
          </a:p>
          <a:p>
            <a:pPr>
              <a:defRPr sz="2400" u="sng">
                <a:solidFill>
                  <a:srgbClr val="0563C1"/>
                </a:solidFill>
              </a:defRPr>
            </a:pPr>
            <a:r>
              <a:rPr>
                <a:uFill>
                  <a:solidFill>
                    <a:srgbClr val="0563C1"/>
                  </a:solidFill>
                </a:uFill>
                <a:hlinkClick r:id="rId6" invalidUrl="" action="" tgtFrame="" tooltip="" history="1" highlightClick="0" endSnd="0"/>
              </a:rPr>
              <a:t>https://conservingnow.com/plastic-bag-environmental-impact/</a:t>
            </a:r>
          </a:p>
          <a:p>
            <a:pPr/>
          </a:p>
          <a:p>
            <a:pPr/>
          </a:p>
        </p:txBody>
      </p:sp>
      <p:sp>
        <p:nvSpPr>
          <p:cNvPr id="282" name="Rectangle"/>
          <p:cNvSpPr/>
          <p:nvPr/>
        </p:nvSpPr>
        <p:spPr>
          <a:xfrm>
            <a:off x="-40086" y="6178093"/>
            <a:ext cx="1602187" cy="631021"/>
          </a:xfrm>
          <a:prstGeom prst="rect">
            <a:avLst/>
          </a:prstGeom>
          <a:solidFill>
            <a:srgbClr val="FFFFFF"/>
          </a:solidFill>
          <a:ln w="12700">
            <a:miter lim="400000"/>
          </a:ln>
        </p:spPr>
        <p:txBody>
          <a:bodyPr lIns="45718" tIns="45718" rIns="45718" bIns="45718" anchor="ctr"/>
          <a:lstStyle/>
          <a:p>
            <a:pPr defTabSz="457200"/>
          </a:p>
        </p:txBody>
      </p:sp>
      <p:pic>
        <p:nvPicPr>
          <p:cNvPr id="283" name="Picture 5" descr="Picture 5"/>
          <p:cNvPicPr>
            <a:picLocks noChangeAspect="1"/>
          </p:cNvPicPr>
          <p:nvPr/>
        </p:nvPicPr>
        <p:blipFill>
          <a:blip r:embed="rId7">
            <a:extLst/>
          </a:blip>
          <a:stretch>
            <a:fillRect/>
          </a:stretch>
        </p:blipFill>
        <p:spPr>
          <a:xfrm>
            <a:off x="-127000" y="5994400"/>
            <a:ext cx="1631720" cy="884266"/>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85" name="Picture 3" descr="Picture 3"/>
          <p:cNvPicPr>
            <a:picLocks noChangeAspect="1"/>
          </p:cNvPicPr>
          <p:nvPr/>
        </p:nvPicPr>
        <p:blipFill>
          <a:blip r:embed="rId2">
            <a:extLst/>
          </a:blip>
          <a:stretch>
            <a:fillRect/>
          </a:stretch>
        </p:blipFill>
        <p:spPr>
          <a:xfrm>
            <a:off x="9170503" y="1"/>
            <a:ext cx="3021497" cy="1804505"/>
          </a:xfrm>
          <a:prstGeom prst="rect">
            <a:avLst/>
          </a:prstGeom>
          <a:ln w="12700">
            <a:miter lim="400000"/>
          </a:ln>
        </p:spPr>
      </p:pic>
      <p:sp>
        <p:nvSpPr>
          <p:cNvPr id="286" name="Title 1"/>
          <p:cNvSpPr txBox="1"/>
          <p:nvPr>
            <p:ph type="title"/>
          </p:nvPr>
        </p:nvSpPr>
        <p:spPr>
          <a:xfrm>
            <a:off x="838199" y="588271"/>
            <a:ext cx="7623631" cy="1102418"/>
          </a:xfrm>
          <a:prstGeom prst="rect">
            <a:avLst/>
          </a:prstGeom>
          <a:solidFill>
            <a:srgbClr val="B4C7E7"/>
          </a:solidFill>
        </p:spPr>
        <p:txBody>
          <a:bodyPr/>
          <a:lstStyle/>
          <a:p>
            <a:pPr defTabSz="850391">
              <a:defRPr sz="3627"/>
            </a:pPr>
            <a:r>
              <a:t>Life Cycle Assessment </a:t>
            </a:r>
            <a:br/>
            <a:r>
              <a:t>Product Disposal</a:t>
            </a:r>
          </a:p>
        </p:txBody>
      </p:sp>
      <p:sp>
        <p:nvSpPr>
          <p:cNvPr id="287" name="TextBox 2"/>
          <p:cNvSpPr txBox="1"/>
          <p:nvPr/>
        </p:nvSpPr>
        <p:spPr>
          <a:xfrm>
            <a:off x="840021" y="2033104"/>
            <a:ext cx="9795512" cy="2237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i="1" sz="2800"/>
            </a:pPr>
            <a:r>
              <a:t>How could the impact of a product on the environment be reduced by considering the product disposal?</a:t>
            </a:r>
          </a:p>
          <a:p>
            <a:pPr>
              <a:defRPr i="1" sz="2800"/>
            </a:pPr>
          </a:p>
          <a:p>
            <a:pPr>
              <a:defRPr sz="2800"/>
            </a:pPr>
            <a:r>
              <a:t>Write your answers on a whiteboard </a:t>
            </a:r>
            <a:r>
              <a:rPr>
                <a:latin typeface="Wingdings"/>
                <a:ea typeface="Wingdings"/>
                <a:cs typeface="Wingdings"/>
                <a:sym typeface="Wingdings"/>
              </a:rPr>
              <a:t>☺</a:t>
            </a:r>
          </a:p>
        </p:txBody>
      </p:sp>
      <p:pic>
        <p:nvPicPr>
          <p:cNvPr id="288" name="Picture 6" descr="Picture 6"/>
          <p:cNvPicPr>
            <a:picLocks noChangeAspect="1"/>
          </p:cNvPicPr>
          <p:nvPr/>
        </p:nvPicPr>
        <p:blipFill>
          <a:blip r:embed="rId3">
            <a:extLst/>
          </a:blip>
          <a:stretch>
            <a:fillRect/>
          </a:stretch>
        </p:blipFill>
        <p:spPr>
          <a:xfrm>
            <a:off x="7090229" y="3489299"/>
            <a:ext cx="2743201" cy="2038351"/>
          </a:xfrm>
          <a:prstGeom prst="rect">
            <a:avLst/>
          </a:prstGeom>
          <a:ln w="12700">
            <a:miter lim="400000"/>
          </a:ln>
        </p:spPr>
      </p:pic>
      <p:sp>
        <p:nvSpPr>
          <p:cNvPr id="289" name="Rectangle"/>
          <p:cNvSpPr/>
          <p:nvPr/>
        </p:nvSpPr>
        <p:spPr>
          <a:xfrm>
            <a:off x="-40086" y="6178093"/>
            <a:ext cx="1602187" cy="631021"/>
          </a:xfrm>
          <a:prstGeom prst="rect">
            <a:avLst/>
          </a:prstGeom>
          <a:solidFill>
            <a:srgbClr val="FFFFFF"/>
          </a:solidFill>
          <a:ln w="12700">
            <a:miter lim="400000"/>
          </a:ln>
        </p:spPr>
        <p:txBody>
          <a:bodyPr lIns="45718" tIns="45718" rIns="45718" bIns="45718" anchor="ctr"/>
          <a:lstStyle/>
          <a:p>
            <a:pPr defTabSz="457200"/>
          </a:p>
        </p:txBody>
      </p:sp>
      <p:pic>
        <p:nvPicPr>
          <p:cNvPr id="290" name="Picture 5" descr="Picture 5"/>
          <p:cNvPicPr>
            <a:picLocks noChangeAspect="1"/>
          </p:cNvPicPr>
          <p:nvPr/>
        </p:nvPicPr>
        <p:blipFill>
          <a:blip r:embed="rId4">
            <a:extLst/>
          </a:blip>
          <a:stretch>
            <a:fillRect/>
          </a:stretch>
        </p:blipFill>
        <p:spPr>
          <a:xfrm>
            <a:off x="-127000" y="5994400"/>
            <a:ext cx="1631720" cy="884266"/>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2" name="Google Shape;502;p77"/>
          <p:cNvSpPr txBox="1"/>
          <p:nvPr/>
        </p:nvSpPr>
        <p:spPr>
          <a:xfrm>
            <a:off x="810065" y="1743470"/>
            <a:ext cx="8287802" cy="16560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defRPr sz="2400">
                <a:solidFill>
                  <a:srgbClr val="0000FF"/>
                </a:solidFill>
              </a:defRPr>
            </a:pPr>
            <a:r>
              <a:t>If we can </a:t>
            </a:r>
            <a:r>
              <a:rPr>
                <a:latin typeface="Raleway Bold"/>
                <a:ea typeface="Raleway Bold"/>
                <a:cs typeface="Raleway Bold"/>
                <a:sym typeface="Raleway Bold"/>
              </a:rPr>
              <a:t>reuse </a:t>
            </a:r>
            <a:r>
              <a:t>and </a:t>
            </a:r>
            <a:r>
              <a:rPr>
                <a:latin typeface="Raleway Bold"/>
                <a:ea typeface="Raleway Bold"/>
                <a:cs typeface="Raleway Bold"/>
                <a:sym typeface="Raleway Bold"/>
              </a:rPr>
              <a:t>recycle </a:t>
            </a:r>
            <a:r>
              <a:t>products then we will </a:t>
            </a:r>
            <a:r>
              <a:rPr>
                <a:latin typeface="Raleway Bold"/>
                <a:ea typeface="Raleway Bold"/>
                <a:cs typeface="Raleway Bold"/>
                <a:sym typeface="Raleway Bold"/>
              </a:rPr>
              <a:t>reduce </a:t>
            </a:r>
            <a:r>
              <a:t>the demand on raw materials, </a:t>
            </a:r>
            <a:r>
              <a:rPr>
                <a:latin typeface="Raleway Bold"/>
                <a:ea typeface="Raleway Bold"/>
                <a:cs typeface="Raleway Bold"/>
                <a:sym typeface="Raleway Bold"/>
              </a:rPr>
              <a:t>reduce </a:t>
            </a:r>
            <a:r>
              <a:t>energy consumption, </a:t>
            </a:r>
            <a:r>
              <a:rPr>
                <a:latin typeface="Raleway Bold"/>
                <a:ea typeface="Raleway Bold"/>
                <a:cs typeface="Raleway Bold"/>
                <a:sym typeface="Raleway Bold"/>
              </a:rPr>
              <a:t>reduce </a:t>
            </a:r>
            <a:r>
              <a:t>waste and </a:t>
            </a:r>
            <a:r>
              <a:rPr>
                <a:latin typeface="Raleway Bold"/>
                <a:ea typeface="Raleway Bold"/>
                <a:cs typeface="Raleway Bold"/>
                <a:sym typeface="Raleway Bold"/>
              </a:rPr>
              <a:t>reduce </a:t>
            </a:r>
            <a:r>
              <a:t>the environmental impact that we are having on this Earth.</a:t>
            </a:r>
          </a:p>
        </p:txBody>
      </p:sp>
      <p:pic>
        <p:nvPicPr>
          <p:cNvPr id="293" name="Google Shape;503;p77" descr="Google Shape;503;p77"/>
          <p:cNvPicPr>
            <a:picLocks noChangeAspect="1"/>
          </p:cNvPicPr>
          <p:nvPr/>
        </p:nvPicPr>
        <p:blipFill>
          <a:blip r:embed="rId2">
            <a:extLst/>
          </a:blip>
          <a:stretch>
            <a:fillRect/>
          </a:stretch>
        </p:blipFill>
        <p:spPr>
          <a:xfrm>
            <a:off x="1961482" y="3528429"/>
            <a:ext cx="7327650" cy="3055576"/>
          </a:xfrm>
          <a:prstGeom prst="rect">
            <a:avLst/>
          </a:prstGeom>
          <a:ln w="12700">
            <a:miter lim="400000"/>
          </a:ln>
        </p:spPr>
      </p:pic>
      <p:pic>
        <p:nvPicPr>
          <p:cNvPr id="294" name="Google Shape;504;p77" descr="Google Shape;504;p77"/>
          <p:cNvPicPr>
            <a:picLocks noChangeAspect="1"/>
          </p:cNvPicPr>
          <p:nvPr/>
        </p:nvPicPr>
        <p:blipFill>
          <a:blip r:embed="rId3">
            <a:extLst/>
          </a:blip>
          <a:stretch>
            <a:fillRect/>
          </a:stretch>
        </p:blipFill>
        <p:spPr>
          <a:xfrm>
            <a:off x="9903655" y="33272"/>
            <a:ext cx="2071492" cy="2262339"/>
          </a:xfrm>
          <a:prstGeom prst="rect">
            <a:avLst/>
          </a:prstGeom>
          <a:ln w="12700">
            <a:miter lim="400000"/>
          </a:ln>
        </p:spPr>
      </p:pic>
      <p:sp>
        <p:nvSpPr>
          <p:cNvPr id="295" name="Title 1"/>
          <p:cNvSpPr txBox="1"/>
          <p:nvPr/>
        </p:nvSpPr>
        <p:spPr>
          <a:xfrm>
            <a:off x="810065" y="291575"/>
            <a:ext cx="6195648" cy="1102418"/>
          </a:xfrm>
          <a:prstGeom prst="rect">
            <a:avLst/>
          </a:prstGeom>
          <a:solidFill>
            <a:srgbClr val="B4C7E7"/>
          </a:solidFill>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lvl1pPr>
              <a:lnSpc>
                <a:spcPct val="90000"/>
              </a:lnSpc>
              <a:defRPr sz="4200">
                <a:latin typeface="Calibri Light"/>
                <a:ea typeface="Calibri Light"/>
                <a:cs typeface="Calibri Light"/>
                <a:sym typeface="Calibri Light"/>
              </a:defRPr>
            </a:lvl1pPr>
          </a:lstStyle>
          <a:p>
            <a:pPr/>
            <a:r>
              <a:t>Reduce Reuse Recycle</a:t>
            </a:r>
          </a:p>
        </p:txBody>
      </p:sp>
      <p:sp>
        <p:nvSpPr>
          <p:cNvPr id="296" name="Rectangle"/>
          <p:cNvSpPr/>
          <p:nvPr/>
        </p:nvSpPr>
        <p:spPr>
          <a:xfrm>
            <a:off x="-40086" y="6178093"/>
            <a:ext cx="1602187" cy="631021"/>
          </a:xfrm>
          <a:prstGeom prst="rect">
            <a:avLst/>
          </a:prstGeom>
          <a:solidFill>
            <a:srgbClr val="FFFFFF"/>
          </a:solidFill>
          <a:ln w="12700">
            <a:miter lim="400000"/>
          </a:ln>
        </p:spPr>
        <p:txBody>
          <a:bodyPr lIns="45718" tIns="45718" rIns="45718" bIns="45718" anchor="ctr"/>
          <a:lstStyle/>
          <a:p>
            <a:pPr defTabSz="457200"/>
          </a:p>
        </p:txBody>
      </p:sp>
      <p:pic>
        <p:nvPicPr>
          <p:cNvPr id="297" name="Picture 5" descr="Picture 5"/>
          <p:cNvPicPr>
            <a:picLocks noChangeAspect="1"/>
          </p:cNvPicPr>
          <p:nvPr/>
        </p:nvPicPr>
        <p:blipFill>
          <a:blip r:embed="rId4">
            <a:extLst/>
          </a:blip>
          <a:stretch>
            <a:fillRect/>
          </a:stretch>
        </p:blipFill>
        <p:spPr>
          <a:xfrm>
            <a:off x="-127000" y="5994400"/>
            <a:ext cx="1631720" cy="884266"/>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9" name="Title 1"/>
          <p:cNvSpPr txBox="1"/>
          <p:nvPr/>
        </p:nvSpPr>
        <p:spPr>
          <a:xfrm>
            <a:off x="810065" y="291575"/>
            <a:ext cx="6195648" cy="1102418"/>
          </a:xfrm>
          <a:prstGeom prst="rect">
            <a:avLst/>
          </a:prstGeom>
          <a:solidFill>
            <a:srgbClr val="B4C7E7"/>
          </a:solidFill>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lvl1pPr>
              <a:lnSpc>
                <a:spcPct val="90000"/>
              </a:lnSpc>
              <a:defRPr sz="4200">
                <a:latin typeface="Calibri Light"/>
                <a:ea typeface="Calibri Light"/>
                <a:cs typeface="Calibri Light"/>
                <a:sym typeface="Calibri Light"/>
              </a:defRPr>
            </a:lvl1pPr>
          </a:lstStyle>
          <a:p>
            <a:pPr/>
            <a:r>
              <a:t>Review</a:t>
            </a:r>
          </a:p>
        </p:txBody>
      </p:sp>
      <p:pic>
        <p:nvPicPr>
          <p:cNvPr id="300" name="Picture 1" descr="Picture 1"/>
          <p:cNvPicPr>
            <a:picLocks noChangeAspect="1"/>
          </p:cNvPicPr>
          <p:nvPr/>
        </p:nvPicPr>
        <p:blipFill>
          <a:blip r:embed="rId2">
            <a:extLst/>
          </a:blip>
          <a:stretch>
            <a:fillRect/>
          </a:stretch>
        </p:blipFill>
        <p:spPr>
          <a:xfrm>
            <a:off x="9168121" y="0"/>
            <a:ext cx="3023879" cy="1804573"/>
          </a:xfrm>
          <a:prstGeom prst="rect">
            <a:avLst/>
          </a:prstGeom>
          <a:ln w="12700">
            <a:miter lim="400000"/>
          </a:ln>
        </p:spPr>
      </p:pic>
      <p:sp>
        <p:nvSpPr>
          <p:cNvPr id="301" name="Rectangle 2"/>
          <p:cNvSpPr txBox="1"/>
          <p:nvPr/>
        </p:nvSpPr>
        <p:spPr>
          <a:xfrm>
            <a:off x="855785" y="1597728"/>
            <a:ext cx="10859088" cy="4790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95300" indent="-457200">
              <a:buClr>
                <a:srgbClr val="262626"/>
              </a:buClr>
              <a:buSzPct val="100000"/>
              <a:buAutoNum type="arabicPeriod" startAt="1"/>
              <a:defRPr sz="2400">
                <a:solidFill>
                  <a:srgbClr val="262626"/>
                </a:solidFill>
                <a:latin typeface="Raleway Bold"/>
                <a:ea typeface="Raleway Bold"/>
                <a:cs typeface="Raleway Bold"/>
                <a:sym typeface="Raleway Bold"/>
              </a:defRPr>
            </a:pPr>
            <a:r>
              <a:t>Which of these does not feature in a life cycle assessment?</a:t>
            </a:r>
          </a:p>
          <a:p>
            <a:pPr marL="457200" indent="-387350">
              <a:spcBef>
                <a:spcPts val="1400"/>
              </a:spcBef>
              <a:buClr>
                <a:srgbClr val="262626"/>
              </a:buClr>
              <a:buSzPts val="2000"/>
              <a:buAutoNum type="alphaLcParenR" startAt="1"/>
              <a:defRPr sz="2000">
                <a:solidFill>
                  <a:srgbClr val="262626"/>
                </a:solidFill>
              </a:defRPr>
            </a:pPr>
            <a:r>
              <a:t>cost	b) energy required	c) disposal</a:t>
            </a:r>
          </a:p>
          <a:p>
            <a:pPr indent="38100">
              <a:spcBef>
                <a:spcPts val="1400"/>
              </a:spcBef>
              <a:defRPr sz="2400">
                <a:solidFill>
                  <a:srgbClr val="262626"/>
                </a:solidFill>
                <a:latin typeface="Raleway Bold"/>
                <a:ea typeface="Raleway Bold"/>
                <a:cs typeface="Raleway Bold"/>
                <a:sym typeface="Raleway Bold"/>
              </a:defRPr>
            </a:pPr>
            <a:r>
              <a:t>2. Which of these methods of disposal is likely to have the least environmental impact?</a:t>
            </a:r>
          </a:p>
          <a:p>
            <a:pPr marL="457200" indent="-387350">
              <a:spcBef>
                <a:spcPts val="1400"/>
              </a:spcBef>
              <a:buClr>
                <a:srgbClr val="262626"/>
              </a:buClr>
              <a:buSzPts val="2000"/>
              <a:buAutoNum type="alphaLcParenR" startAt="1"/>
              <a:defRPr sz="2000">
                <a:solidFill>
                  <a:srgbClr val="262626"/>
                </a:solidFill>
              </a:defRPr>
            </a:pPr>
            <a:r>
              <a:t>landfill	     b) incineration	c) recycling</a:t>
            </a:r>
          </a:p>
          <a:p>
            <a:pPr indent="38100">
              <a:spcBef>
                <a:spcPts val="1400"/>
              </a:spcBef>
              <a:defRPr sz="2400">
                <a:solidFill>
                  <a:srgbClr val="262626"/>
                </a:solidFill>
                <a:latin typeface="Raleway Bold"/>
                <a:ea typeface="Raleway Bold"/>
                <a:cs typeface="Raleway Bold"/>
                <a:sym typeface="Raleway Bold"/>
              </a:defRPr>
            </a:pPr>
            <a:r>
              <a:t>3. The life cycle assessment for a product will be different if we:</a:t>
            </a:r>
          </a:p>
          <a:p>
            <a:pPr marL="457200" indent="-387350">
              <a:spcBef>
                <a:spcPts val="1400"/>
              </a:spcBef>
              <a:buClr>
                <a:srgbClr val="262626"/>
              </a:buClr>
              <a:buSzPts val="2100"/>
              <a:buAutoNum type="alphaLcParenR" startAt="1"/>
              <a:defRPr sz="2100">
                <a:solidFill>
                  <a:srgbClr val="262626"/>
                </a:solidFill>
              </a:defRPr>
            </a:pPr>
            <a:r>
              <a:t>use a different material	b) make more product c) take longer making the product</a:t>
            </a:r>
          </a:p>
          <a:p>
            <a:pPr indent="69850">
              <a:spcBef>
                <a:spcPts val="1400"/>
              </a:spcBef>
              <a:defRPr sz="2400">
                <a:solidFill>
                  <a:srgbClr val="262626"/>
                </a:solidFill>
                <a:latin typeface="Raleway Bold"/>
                <a:ea typeface="Raleway Bold"/>
                <a:cs typeface="Raleway Bold"/>
                <a:sym typeface="Raleway Bold"/>
              </a:defRPr>
            </a:pPr>
            <a:r>
              <a:t>4. A wooden window frame may have less environmental impact than a uPVC window frame because it...</a:t>
            </a:r>
          </a:p>
          <a:p>
            <a:pPr marL="457200" indent="-368300">
              <a:spcBef>
                <a:spcPts val="1400"/>
              </a:spcBef>
              <a:buClr>
                <a:srgbClr val="262626"/>
              </a:buClr>
              <a:buSzPts val="2100"/>
              <a:buAutoNum type="alphaLcParenR" startAt="1"/>
              <a:defRPr sz="2100">
                <a:solidFill>
                  <a:srgbClr val="262626"/>
                </a:solidFill>
              </a:defRPr>
            </a:pPr>
            <a:r>
              <a:t>is heavier		b) is more sustainable		c) can be burned</a:t>
            </a:r>
          </a:p>
        </p:txBody>
      </p:sp>
      <p:sp>
        <p:nvSpPr>
          <p:cNvPr id="302" name="Rectangle"/>
          <p:cNvSpPr/>
          <p:nvPr/>
        </p:nvSpPr>
        <p:spPr>
          <a:xfrm>
            <a:off x="-40086" y="6178093"/>
            <a:ext cx="1602187" cy="631021"/>
          </a:xfrm>
          <a:prstGeom prst="rect">
            <a:avLst/>
          </a:prstGeom>
          <a:solidFill>
            <a:srgbClr val="FFFFFF"/>
          </a:solidFill>
          <a:ln w="12700">
            <a:miter lim="400000"/>
          </a:ln>
        </p:spPr>
        <p:txBody>
          <a:bodyPr lIns="45718" tIns="45718" rIns="45718" bIns="45718" anchor="ctr"/>
          <a:lstStyle/>
          <a:p>
            <a:pPr defTabSz="457200"/>
          </a:p>
        </p:txBody>
      </p:sp>
      <p:pic>
        <p:nvPicPr>
          <p:cNvPr id="303" name="Picture 5" descr="Picture 5"/>
          <p:cNvPicPr>
            <a:picLocks noChangeAspect="1"/>
          </p:cNvPicPr>
          <p:nvPr/>
        </p:nvPicPr>
        <p:blipFill>
          <a:blip r:embed="rId3">
            <a:extLst/>
          </a:blip>
          <a:stretch>
            <a:fillRect/>
          </a:stretch>
        </p:blipFill>
        <p:spPr>
          <a:xfrm>
            <a:off x="-127000" y="5994400"/>
            <a:ext cx="1631720" cy="884266"/>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7" name="Picture 3" descr="Picture 3"/>
          <p:cNvPicPr>
            <a:picLocks noChangeAspect="1"/>
          </p:cNvPicPr>
          <p:nvPr/>
        </p:nvPicPr>
        <p:blipFill>
          <a:blip r:embed="rId3">
            <a:extLst/>
          </a:blip>
          <a:stretch>
            <a:fillRect/>
          </a:stretch>
        </p:blipFill>
        <p:spPr>
          <a:xfrm>
            <a:off x="9170503" y="1"/>
            <a:ext cx="3021497" cy="1804505"/>
          </a:xfrm>
          <a:prstGeom prst="rect">
            <a:avLst/>
          </a:prstGeom>
          <a:ln w="12700">
            <a:miter lim="400000"/>
          </a:ln>
        </p:spPr>
      </p:pic>
      <p:sp>
        <p:nvSpPr>
          <p:cNvPr id="198" name="Title 1"/>
          <p:cNvSpPr txBox="1"/>
          <p:nvPr>
            <p:ph type="title"/>
          </p:nvPr>
        </p:nvSpPr>
        <p:spPr>
          <a:xfrm>
            <a:off x="838199" y="588271"/>
            <a:ext cx="6423993" cy="1102418"/>
          </a:xfrm>
          <a:prstGeom prst="rect">
            <a:avLst/>
          </a:prstGeom>
          <a:solidFill>
            <a:srgbClr val="B4C7E7"/>
          </a:solidFill>
        </p:spPr>
        <p:txBody>
          <a:bodyPr/>
          <a:lstStyle>
            <a:lvl1pPr defTabSz="850391">
              <a:defRPr sz="3627"/>
            </a:lvl1pPr>
          </a:lstStyle>
          <a:p>
            <a:pPr/>
            <a:r>
              <a:t>How can we build an offshore windfarm?</a:t>
            </a:r>
          </a:p>
        </p:txBody>
      </p:sp>
      <p:sp>
        <p:nvSpPr>
          <p:cNvPr id="199" name="Google Shape;61;p14"/>
          <p:cNvSpPr txBox="1"/>
          <p:nvPr>
            <p:ph type="body" sz="half" idx="1"/>
          </p:nvPr>
        </p:nvSpPr>
        <p:spPr>
          <a:xfrm>
            <a:off x="838200" y="1804504"/>
            <a:ext cx="7938052" cy="4007623"/>
          </a:xfrm>
          <a:prstGeom prst="rect">
            <a:avLst/>
          </a:prstGeom>
        </p:spPr>
        <p:txBody>
          <a:bodyPr lIns="91424" tIns="91424" rIns="91424" bIns="91424"/>
          <a:lstStyle/>
          <a:p>
            <a:pPr marL="0" indent="0" defTabSz="850391">
              <a:spcBef>
                <a:spcPts val="900"/>
              </a:spcBef>
              <a:buSzTx/>
              <a:buNone/>
              <a:defRPr sz="2604"/>
            </a:pPr>
            <a:r>
              <a:t>How can Tekmar help overcome these problems?</a:t>
            </a:r>
          </a:p>
          <a:p>
            <a:pPr marL="0" indent="0" defTabSz="850391">
              <a:spcBef>
                <a:spcPts val="900"/>
              </a:spcBef>
              <a:buSzTx/>
              <a:buNone/>
              <a:defRPr sz="2604"/>
            </a:pPr>
          </a:p>
          <a:p>
            <a:pPr marL="0" indent="0" defTabSz="850391">
              <a:spcBef>
                <a:spcPts val="900"/>
              </a:spcBef>
              <a:buSzTx/>
              <a:buNone/>
              <a:defRPr sz="2604"/>
            </a:pPr>
          </a:p>
          <a:p>
            <a:pPr marL="0" indent="0" defTabSz="850391">
              <a:spcBef>
                <a:spcPts val="900"/>
              </a:spcBef>
              <a:buSzTx/>
              <a:buNone/>
              <a:defRPr sz="2604"/>
            </a:pPr>
          </a:p>
          <a:p>
            <a:pPr marL="0" indent="0" defTabSz="850391">
              <a:spcBef>
                <a:spcPts val="900"/>
              </a:spcBef>
              <a:buSzTx/>
              <a:buNone/>
              <a:defRPr sz="2604"/>
            </a:pPr>
          </a:p>
          <a:p>
            <a:pPr marL="0" indent="0" defTabSz="850391">
              <a:spcBef>
                <a:spcPts val="900"/>
              </a:spcBef>
              <a:buSzTx/>
              <a:buNone/>
              <a:defRPr sz="2604"/>
            </a:pPr>
          </a:p>
          <a:p>
            <a:pPr marL="0" indent="0" defTabSz="850391">
              <a:spcBef>
                <a:spcPts val="900"/>
              </a:spcBef>
              <a:buSzTx/>
              <a:buNone/>
              <a:defRPr sz="2604"/>
            </a:pPr>
          </a:p>
          <a:p>
            <a:pPr marL="0" indent="0" defTabSz="850391">
              <a:spcBef>
                <a:spcPts val="900"/>
              </a:spcBef>
              <a:buSzTx/>
              <a:buNone/>
              <a:defRPr sz="2604"/>
            </a:pPr>
          </a:p>
          <a:p>
            <a:pPr marL="0" indent="0" defTabSz="850391">
              <a:spcBef>
                <a:spcPts val="900"/>
              </a:spcBef>
              <a:buSzTx/>
              <a:buNone/>
              <a:defRPr sz="744"/>
            </a:pPr>
            <a:r>
              <a:rPr u="sng">
                <a:solidFill>
                  <a:srgbClr val="0563C1"/>
                </a:solidFill>
                <a:uFill>
                  <a:solidFill>
                    <a:srgbClr val="0563C1"/>
                  </a:solidFill>
                </a:uFill>
                <a:hlinkClick r:id="rId4" invalidUrl="" action="" tgtFrame="" tooltip="" history="1" highlightClick="0" endSnd="0"/>
              </a:rPr>
              <a:t>https://www.tekmar.co.uk/</a:t>
            </a:r>
          </a:p>
        </p:txBody>
      </p:sp>
      <p:pic>
        <p:nvPicPr>
          <p:cNvPr id="200" name="Picture 4" descr="Picture 4"/>
          <p:cNvPicPr>
            <a:picLocks noChangeAspect="1"/>
          </p:cNvPicPr>
          <p:nvPr/>
        </p:nvPicPr>
        <p:blipFill>
          <a:blip r:embed="rId5">
            <a:extLst/>
          </a:blip>
          <a:stretch>
            <a:fillRect/>
          </a:stretch>
        </p:blipFill>
        <p:spPr>
          <a:xfrm>
            <a:off x="838200" y="3375004"/>
            <a:ext cx="3919893" cy="2208206"/>
          </a:xfrm>
          <a:prstGeom prst="rect">
            <a:avLst/>
          </a:prstGeom>
          <a:ln w="12700">
            <a:miter lim="400000"/>
          </a:ln>
        </p:spPr>
      </p:pic>
      <p:pic>
        <p:nvPicPr>
          <p:cNvPr id="201" name="Picture 1" descr="Picture 1"/>
          <p:cNvPicPr>
            <a:picLocks noChangeAspect="1"/>
          </p:cNvPicPr>
          <p:nvPr/>
        </p:nvPicPr>
        <p:blipFill>
          <a:blip r:embed="rId6">
            <a:extLst/>
          </a:blip>
          <a:stretch>
            <a:fillRect/>
          </a:stretch>
        </p:blipFill>
        <p:spPr>
          <a:xfrm>
            <a:off x="5151301" y="3160653"/>
            <a:ext cx="2968274" cy="1798954"/>
          </a:xfrm>
          <a:prstGeom prst="rect">
            <a:avLst/>
          </a:prstGeom>
          <a:ln w="12700">
            <a:miter lim="400000"/>
          </a:ln>
        </p:spPr>
      </p:pic>
      <p:pic>
        <p:nvPicPr>
          <p:cNvPr id="202" name="Picture 2" descr="Picture 2"/>
          <p:cNvPicPr>
            <a:picLocks noChangeAspect="1"/>
          </p:cNvPicPr>
          <p:nvPr/>
        </p:nvPicPr>
        <p:blipFill>
          <a:blip r:embed="rId7">
            <a:extLst/>
          </a:blip>
          <a:stretch>
            <a:fillRect/>
          </a:stretch>
        </p:blipFill>
        <p:spPr>
          <a:xfrm>
            <a:off x="5473388" y="5085189"/>
            <a:ext cx="2324101" cy="1714501"/>
          </a:xfrm>
          <a:prstGeom prst="rect">
            <a:avLst/>
          </a:prstGeom>
          <a:ln w="12700">
            <a:miter lim="400000"/>
          </a:ln>
        </p:spPr>
      </p:pic>
      <p:pic>
        <p:nvPicPr>
          <p:cNvPr id="203" name="Picture 7" descr="Picture 7"/>
          <p:cNvPicPr>
            <a:picLocks noChangeAspect="1"/>
          </p:cNvPicPr>
          <p:nvPr/>
        </p:nvPicPr>
        <p:blipFill>
          <a:blip r:embed="rId8">
            <a:extLst/>
          </a:blip>
          <a:stretch>
            <a:fillRect/>
          </a:stretch>
        </p:blipFill>
        <p:spPr>
          <a:xfrm>
            <a:off x="8512785" y="2076258"/>
            <a:ext cx="3247806" cy="2402849"/>
          </a:xfrm>
          <a:prstGeom prst="rect">
            <a:avLst/>
          </a:prstGeom>
          <a:ln w="12700">
            <a:miter lim="400000"/>
          </a:ln>
        </p:spPr>
      </p:pic>
      <p:pic>
        <p:nvPicPr>
          <p:cNvPr id="204" name="Picture 9" descr="Picture 9"/>
          <p:cNvPicPr>
            <a:picLocks noChangeAspect="1"/>
          </p:cNvPicPr>
          <p:nvPr/>
        </p:nvPicPr>
        <p:blipFill>
          <a:blip r:embed="rId9">
            <a:extLst/>
          </a:blip>
          <a:stretch>
            <a:fillRect/>
          </a:stretch>
        </p:blipFill>
        <p:spPr>
          <a:xfrm>
            <a:off x="8484221" y="5812128"/>
            <a:ext cx="3133617" cy="920577"/>
          </a:xfrm>
          <a:prstGeom prst="rect">
            <a:avLst/>
          </a:prstGeom>
          <a:ln w="12700">
            <a:miter lim="400000"/>
          </a:ln>
        </p:spPr>
      </p:pic>
      <p:sp>
        <p:nvSpPr>
          <p:cNvPr id="205" name="Rectangle"/>
          <p:cNvSpPr/>
          <p:nvPr/>
        </p:nvSpPr>
        <p:spPr>
          <a:xfrm>
            <a:off x="-40086" y="6178093"/>
            <a:ext cx="1602187" cy="631021"/>
          </a:xfrm>
          <a:prstGeom prst="rect">
            <a:avLst/>
          </a:prstGeom>
          <a:solidFill>
            <a:srgbClr val="FFFFFF"/>
          </a:solidFill>
          <a:ln w="12700">
            <a:miter lim="400000"/>
          </a:ln>
        </p:spPr>
        <p:txBody>
          <a:bodyPr lIns="45718" tIns="45718" rIns="45718" bIns="45718" anchor="ctr"/>
          <a:lstStyle/>
          <a:p>
            <a:pPr defTabSz="457200"/>
          </a:p>
        </p:txBody>
      </p:sp>
      <p:pic>
        <p:nvPicPr>
          <p:cNvPr id="206" name="Picture 5" descr="Picture 5"/>
          <p:cNvPicPr>
            <a:picLocks noChangeAspect="1"/>
          </p:cNvPicPr>
          <p:nvPr/>
        </p:nvPicPr>
        <p:blipFill>
          <a:blip r:embed="rId10">
            <a:extLst/>
          </a:blip>
          <a:stretch>
            <a:fillRect/>
          </a:stretch>
        </p:blipFill>
        <p:spPr>
          <a:xfrm>
            <a:off x="-127000" y="5994400"/>
            <a:ext cx="1631720" cy="884266"/>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0" name="Picture 3" descr="Picture 3"/>
          <p:cNvPicPr>
            <a:picLocks noChangeAspect="1"/>
          </p:cNvPicPr>
          <p:nvPr/>
        </p:nvPicPr>
        <p:blipFill>
          <a:blip r:embed="rId2">
            <a:extLst/>
          </a:blip>
          <a:stretch>
            <a:fillRect/>
          </a:stretch>
        </p:blipFill>
        <p:spPr>
          <a:xfrm>
            <a:off x="9170503" y="1"/>
            <a:ext cx="3021497" cy="1804505"/>
          </a:xfrm>
          <a:prstGeom prst="rect">
            <a:avLst/>
          </a:prstGeom>
          <a:ln w="12700">
            <a:miter lim="400000"/>
          </a:ln>
        </p:spPr>
      </p:pic>
      <p:sp>
        <p:nvSpPr>
          <p:cNvPr id="211" name="Content Placeholder 5"/>
          <p:cNvSpPr txBox="1"/>
          <p:nvPr>
            <p:ph type="body" idx="1"/>
          </p:nvPr>
        </p:nvSpPr>
        <p:spPr>
          <a:xfrm>
            <a:off x="838200" y="1918390"/>
            <a:ext cx="10515600" cy="4351339"/>
          </a:xfrm>
          <a:prstGeom prst="rect">
            <a:avLst/>
          </a:prstGeom>
        </p:spPr>
        <p:txBody>
          <a:bodyPr/>
          <a:lstStyle/>
          <a:p>
            <a:pPr marL="0" indent="0">
              <a:buSzTx/>
              <a:buNone/>
            </a:pPr>
            <a:r>
              <a:t>By the end of this lesson you should be able to:</a:t>
            </a:r>
          </a:p>
          <a:p>
            <a:pPr/>
            <a:r>
              <a:t>Describe the products Tekmar produce.</a:t>
            </a:r>
          </a:p>
          <a:p>
            <a:pPr/>
            <a:r>
              <a:t>Explain how Tekmar products are manufactured and which jobs are involved in this.</a:t>
            </a:r>
          </a:p>
          <a:p>
            <a:pPr/>
            <a:r>
              <a:t>Evaluate the environmental impact of products using Life Cycle Assessment.</a:t>
            </a:r>
          </a:p>
        </p:txBody>
      </p:sp>
      <p:sp>
        <p:nvSpPr>
          <p:cNvPr id="212" name="Title 1"/>
          <p:cNvSpPr txBox="1"/>
          <p:nvPr>
            <p:ph type="title"/>
          </p:nvPr>
        </p:nvSpPr>
        <p:spPr>
          <a:xfrm>
            <a:off x="838199" y="588271"/>
            <a:ext cx="6423993" cy="1102418"/>
          </a:xfrm>
          <a:prstGeom prst="rect">
            <a:avLst/>
          </a:prstGeom>
          <a:solidFill>
            <a:srgbClr val="B4C7E7"/>
          </a:solidFill>
        </p:spPr>
        <p:txBody>
          <a:bodyPr/>
          <a:lstStyle/>
          <a:p>
            <a:pPr/>
            <a:r>
              <a:t>Learning Outcomes</a:t>
            </a:r>
          </a:p>
        </p:txBody>
      </p:sp>
      <p:pic>
        <p:nvPicPr>
          <p:cNvPr id="213" name="Picture 6" descr="Picture 6"/>
          <p:cNvPicPr>
            <a:picLocks noChangeAspect="1"/>
          </p:cNvPicPr>
          <p:nvPr/>
        </p:nvPicPr>
        <p:blipFill>
          <a:blip r:embed="rId3">
            <a:extLst/>
          </a:blip>
          <a:stretch>
            <a:fillRect/>
          </a:stretch>
        </p:blipFill>
        <p:spPr>
          <a:xfrm>
            <a:off x="4215820" y="5418361"/>
            <a:ext cx="2958770" cy="647232"/>
          </a:xfrm>
          <a:prstGeom prst="rect">
            <a:avLst/>
          </a:prstGeom>
          <a:ln w="12700">
            <a:miter lim="400000"/>
          </a:ln>
        </p:spPr>
      </p:pic>
      <p:pic>
        <p:nvPicPr>
          <p:cNvPr id="214" name="Picture 9" descr="Picture 9"/>
          <p:cNvPicPr>
            <a:picLocks noChangeAspect="1"/>
          </p:cNvPicPr>
          <p:nvPr/>
        </p:nvPicPr>
        <p:blipFill>
          <a:blip r:embed="rId4">
            <a:extLst/>
          </a:blip>
          <a:stretch>
            <a:fillRect/>
          </a:stretch>
        </p:blipFill>
        <p:spPr>
          <a:xfrm>
            <a:off x="8159260" y="5237795"/>
            <a:ext cx="2824250" cy="827797"/>
          </a:xfrm>
          <a:prstGeom prst="rect">
            <a:avLst/>
          </a:prstGeom>
          <a:ln w="12700">
            <a:miter lim="400000"/>
          </a:ln>
        </p:spPr>
      </p:pic>
      <p:sp>
        <p:nvSpPr>
          <p:cNvPr id="215" name="Rectangle"/>
          <p:cNvSpPr/>
          <p:nvPr/>
        </p:nvSpPr>
        <p:spPr>
          <a:xfrm>
            <a:off x="-40086" y="6178093"/>
            <a:ext cx="1602187" cy="631021"/>
          </a:xfrm>
          <a:prstGeom prst="rect">
            <a:avLst/>
          </a:prstGeom>
          <a:solidFill>
            <a:srgbClr val="FFFFFF"/>
          </a:solidFill>
          <a:ln w="12700">
            <a:miter lim="400000"/>
          </a:ln>
        </p:spPr>
        <p:txBody>
          <a:bodyPr lIns="45718" tIns="45718" rIns="45718" bIns="45718" anchor="ctr"/>
          <a:lstStyle/>
          <a:p>
            <a:pPr defTabSz="457200"/>
          </a:p>
        </p:txBody>
      </p:sp>
      <p:pic>
        <p:nvPicPr>
          <p:cNvPr id="216" name="Picture 5" descr="Picture 5"/>
          <p:cNvPicPr>
            <a:picLocks noChangeAspect="1"/>
          </p:cNvPicPr>
          <p:nvPr/>
        </p:nvPicPr>
        <p:blipFill>
          <a:blip r:embed="rId5">
            <a:extLst/>
          </a:blip>
          <a:stretch>
            <a:fillRect/>
          </a:stretch>
        </p:blipFill>
        <p:spPr>
          <a:xfrm>
            <a:off x="-127000" y="5994400"/>
            <a:ext cx="1631720" cy="884266"/>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8" name="Picture 3" descr="Picture 3"/>
          <p:cNvPicPr>
            <a:picLocks noChangeAspect="1"/>
          </p:cNvPicPr>
          <p:nvPr/>
        </p:nvPicPr>
        <p:blipFill>
          <a:blip r:embed="rId2">
            <a:extLst/>
          </a:blip>
          <a:stretch>
            <a:fillRect/>
          </a:stretch>
        </p:blipFill>
        <p:spPr>
          <a:xfrm>
            <a:off x="9170503" y="1"/>
            <a:ext cx="3021497" cy="1804505"/>
          </a:xfrm>
          <a:prstGeom prst="rect">
            <a:avLst/>
          </a:prstGeom>
          <a:ln w="12700">
            <a:miter lim="400000"/>
          </a:ln>
        </p:spPr>
      </p:pic>
      <p:sp>
        <p:nvSpPr>
          <p:cNvPr id="219" name="Content Placeholder 5"/>
          <p:cNvSpPr txBox="1"/>
          <p:nvPr>
            <p:ph type="body" idx="1"/>
          </p:nvPr>
        </p:nvSpPr>
        <p:spPr>
          <a:xfrm>
            <a:off x="838200" y="1918390"/>
            <a:ext cx="10515600" cy="4351339"/>
          </a:xfrm>
          <a:prstGeom prst="rect">
            <a:avLst/>
          </a:prstGeom>
        </p:spPr>
        <p:txBody>
          <a:bodyPr/>
          <a:lstStyle/>
          <a:p>
            <a:pPr/>
            <a:r>
              <a:t>Tekmar are an important engineering business in the offshore energy sector. </a:t>
            </a:r>
          </a:p>
          <a:p>
            <a:pPr/>
            <a:r>
              <a:t>They need your help as associate project engineers to deliver a protection system for cables to a new offshore wind farm off the coast of North East England. </a:t>
            </a:r>
          </a:p>
          <a:p>
            <a:pPr/>
            <a:r>
              <a:t>You need to produce a presentation as part of the bid team to explain why the offshore wind farm should be built and how Tekmar can help.  </a:t>
            </a:r>
          </a:p>
        </p:txBody>
      </p:sp>
      <p:sp>
        <p:nvSpPr>
          <p:cNvPr id="220" name="Title 1"/>
          <p:cNvSpPr txBox="1"/>
          <p:nvPr>
            <p:ph type="title"/>
          </p:nvPr>
        </p:nvSpPr>
        <p:spPr>
          <a:xfrm>
            <a:off x="838199" y="588271"/>
            <a:ext cx="6423993" cy="1102418"/>
          </a:xfrm>
          <a:prstGeom prst="rect">
            <a:avLst/>
          </a:prstGeom>
          <a:solidFill>
            <a:srgbClr val="B4C7E7"/>
          </a:solidFill>
        </p:spPr>
        <p:txBody>
          <a:bodyPr/>
          <a:lstStyle/>
          <a:p>
            <a:pPr/>
            <a:r>
              <a:t>Project briefing -Recap</a:t>
            </a:r>
          </a:p>
        </p:txBody>
      </p:sp>
      <p:pic>
        <p:nvPicPr>
          <p:cNvPr id="221" name="Picture 6" descr="Picture 6"/>
          <p:cNvPicPr>
            <a:picLocks noChangeAspect="1"/>
          </p:cNvPicPr>
          <p:nvPr/>
        </p:nvPicPr>
        <p:blipFill>
          <a:blip r:embed="rId3">
            <a:extLst/>
          </a:blip>
          <a:stretch>
            <a:fillRect/>
          </a:stretch>
        </p:blipFill>
        <p:spPr>
          <a:xfrm>
            <a:off x="4215820" y="5418361"/>
            <a:ext cx="2958770" cy="647232"/>
          </a:xfrm>
          <a:prstGeom prst="rect">
            <a:avLst/>
          </a:prstGeom>
          <a:ln w="12700">
            <a:miter lim="400000"/>
          </a:ln>
        </p:spPr>
      </p:pic>
      <p:pic>
        <p:nvPicPr>
          <p:cNvPr id="222" name="Picture 9" descr="Picture 9"/>
          <p:cNvPicPr>
            <a:picLocks noChangeAspect="1"/>
          </p:cNvPicPr>
          <p:nvPr/>
        </p:nvPicPr>
        <p:blipFill>
          <a:blip r:embed="rId4">
            <a:extLst/>
          </a:blip>
          <a:stretch>
            <a:fillRect/>
          </a:stretch>
        </p:blipFill>
        <p:spPr>
          <a:xfrm>
            <a:off x="8159260" y="5237795"/>
            <a:ext cx="2824250" cy="827797"/>
          </a:xfrm>
          <a:prstGeom prst="rect">
            <a:avLst/>
          </a:prstGeom>
          <a:ln w="12700">
            <a:miter lim="400000"/>
          </a:ln>
        </p:spPr>
      </p:pic>
      <p:sp>
        <p:nvSpPr>
          <p:cNvPr id="223" name="Rectangle"/>
          <p:cNvSpPr/>
          <p:nvPr/>
        </p:nvSpPr>
        <p:spPr>
          <a:xfrm>
            <a:off x="-40086" y="6178093"/>
            <a:ext cx="1602187" cy="631021"/>
          </a:xfrm>
          <a:prstGeom prst="rect">
            <a:avLst/>
          </a:prstGeom>
          <a:solidFill>
            <a:srgbClr val="FFFFFF"/>
          </a:solidFill>
          <a:ln w="12700">
            <a:miter lim="400000"/>
          </a:ln>
        </p:spPr>
        <p:txBody>
          <a:bodyPr lIns="45718" tIns="45718" rIns="45718" bIns="45718" anchor="ctr"/>
          <a:lstStyle/>
          <a:p>
            <a:pPr defTabSz="457200"/>
          </a:p>
        </p:txBody>
      </p:sp>
      <p:pic>
        <p:nvPicPr>
          <p:cNvPr id="224" name="Picture 5" descr="Picture 5"/>
          <p:cNvPicPr>
            <a:picLocks noChangeAspect="1"/>
          </p:cNvPicPr>
          <p:nvPr/>
        </p:nvPicPr>
        <p:blipFill>
          <a:blip r:embed="rId5">
            <a:extLst/>
          </a:blip>
          <a:stretch>
            <a:fillRect/>
          </a:stretch>
        </p:blipFill>
        <p:spPr>
          <a:xfrm>
            <a:off x="-127000" y="5994400"/>
            <a:ext cx="1631720" cy="884266"/>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6" name="Content Placeholder 2"/>
          <p:cNvSpPr txBox="1"/>
          <p:nvPr>
            <p:ph type="body" idx="1"/>
          </p:nvPr>
        </p:nvSpPr>
        <p:spPr>
          <a:xfrm>
            <a:off x="838200" y="1825625"/>
            <a:ext cx="10515600" cy="4351338"/>
          </a:xfrm>
          <a:prstGeom prst="rect">
            <a:avLst/>
          </a:prstGeom>
        </p:spPr>
        <p:txBody>
          <a:bodyPr/>
          <a:lstStyle/>
          <a:p>
            <a:pPr marL="0" indent="0" defTabSz="850391">
              <a:spcBef>
                <a:spcPts val="900"/>
              </a:spcBef>
              <a:buSzTx/>
              <a:buNone/>
              <a:defRPr sz="2325"/>
            </a:pPr>
            <a:r>
              <a:t>You are going to work in teams of four on a project to answer the question</a:t>
            </a:r>
          </a:p>
          <a:p>
            <a:pPr marL="0" indent="0" defTabSz="850391">
              <a:spcBef>
                <a:spcPts val="900"/>
              </a:spcBef>
              <a:buSzTx/>
              <a:buNone/>
              <a:defRPr sz="2325"/>
            </a:pPr>
            <a:r>
              <a:t>“How can you build an offshore windfarm?”</a:t>
            </a:r>
          </a:p>
          <a:p>
            <a:pPr marL="0" indent="0" defTabSz="850391">
              <a:spcBef>
                <a:spcPts val="900"/>
              </a:spcBef>
              <a:buSzTx/>
              <a:buNone/>
              <a:defRPr sz="2325"/>
            </a:pPr>
          </a:p>
          <a:p>
            <a:pPr marL="0" indent="0" defTabSz="850391">
              <a:spcBef>
                <a:spcPts val="900"/>
              </a:spcBef>
              <a:buSzTx/>
              <a:buNone/>
              <a:defRPr sz="2325"/>
            </a:pPr>
            <a:r>
              <a:t>Your presentation must include the following information:</a:t>
            </a:r>
          </a:p>
          <a:p>
            <a:pPr marL="212597" indent="-212597" defTabSz="850391">
              <a:spcBef>
                <a:spcPts val="900"/>
              </a:spcBef>
              <a:defRPr sz="2325"/>
            </a:pPr>
            <a:r>
              <a:t>Why do we need offshore windfarms? </a:t>
            </a:r>
          </a:p>
          <a:p>
            <a:pPr lvl="1" marL="637794" indent="-212597" defTabSz="850391">
              <a:spcBef>
                <a:spcPts val="400"/>
              </a:spcBef>
              <a:defRPr sz="2046"/>
            </a:pPr>
            <a:r>
              <a:t>climate change and greenhouse gases, reduce carbon footprint and air pollution.</a:t>
            </a:r>
          </a:p>
          <a:p>
            <a:pPr marL="212597" indent="-212597" defTabSz="850391">
              <a:spcBef>
                <a:spcPts val="900"/>
              </a:spcBef>
              <a:defRPr sz="2325"/>
            </a:pPr>
            <a:r>
              <a:t>How can Tekmar contribute to success of the offshore wind farm?</a:t>
            </a:r>
          </a:p>
          <a:p>
            <a:pPr lvl="1" marL="637794" indent="-212597" defTabSz="850391">
              <a:spcBef>
                <a:spcPts val="400"/>
              </a:spcBef>
              <a:defRPr sz="2046"/>
            </a:pPr>
            <a:r>
              <a:t>What materials are needed? How are they manufactured? Produce LCA of materials</a:t>
            </a:r>
          </a:p>
          <a:p>
            <a:pPr lvl="1" marL="637794" indent="-212597" defTabSz="850391">
              <a:spcBef>
                <a:spcPts val="400"/>
              </a:spcBef>
              <a:defRPr sz="2046"/>
            </a:pPr>
            <a:r>
              <a:t>How can corrosion be prevented? What are the structure and properties of polymers</a:t>
            </a:r>
          </a:p>
        </p:txBody>
      </p:sp>
      <p:pic>
        <p:nvPicPr>
          <p:cNvPr id="227" name="Picture 3" descr="Picture 3"/>
          <p:cNvPicPr>
            <a:picLocks noChangeAspect="1"/>
          </p:cNvPicPr>
          <p:nvPr/>
        </p:nvPicPr>
        <p:blipFill>
          <a:blip r:embed="rId2">
            <a:extLst/>
          </a:blip>
          <a:stretch>
            <a:fillRect/>
          </a:stretch>
        </p:blipFill>
        <p:spPr>
          <a:xfrm>
            <a:off x="9170503" y="1"/>
            <a:ext cx="3021497" cy="1804505"/>
          </a:xfrm>
          <a:prstGeom prst="rect">
            <a:avLst/>
          </a:prstGeom>
          <a:ln w="12700">
            <a:miter lim="400000"/>
          </a:ln>
        </p:spPr>
      </p:pic>
      <p:sp>
        <p:nvSpPr>
          <p:cNvPr id="228" name="Title 1"/>
          <p:cNvSpPr txBox="1"/>
          <p:nvPr>
            <p:ph type="title"/>
          </p:nvPr>
        </p:nvSpPr>
        <p:spPr>
          <a:xfrm>
            <a:off x="838199" y="588271"/>
            <a:ext cx="6423993" cy="1102418"/>
          </a:xfrm>
          <a:prstGeom prst="rect">
            <a:avLst/>
          </a:prstGeom>
          <a:solidFill>
            <a:srgbClr val="B4C7E7"/>
          </a:solidFill>
        </p:spPr>
        <p:txBody>
          <a:bodyPr/>
          <a:lstStyle/>
          <a:p>
            <a:pPr/>
            <a:r>
              <a:t>Project briefing -recap</a:t>
            </a:r>
          </a:p>
        </p:txBody>
      </p:sp>
      <p:sp>
        <p:nvSpPr>
          <p:cNvPr id="229" name="Rectangle: Rounded Corners 1"/>
          <p:cNvSpPr/>
          <p:nvPr/>
        </p:nvSpPr>
        <p:spPr>
          <a:xfrm>
            <a:off x="1042376" y="4690402"/>
            <a:ext cx="10298725" cy="1350500"/>
          </a:xfrm>
          <a:prstGeom prst="roundRect">
            <a:avLst>
              <a:gd name="adj" fmla="val 16667"/>
            </a:avLst>
          </a:prstGeom>
          <a:ln w="28575">
            <a:solidFill>
              <a:srgbClr val="FF0000"/>
            </a:solidFill>
            <a:miter/>
          </a:ln>
        </p:spPr>
        <p:txBody>
          <a:bodyPr lIns="45719" rIns="45719" anchor="ctr"/>
          <a:lstStyle/>
          <a:p>
            <a:pPr algn="ctr">
              <a:defRPr>
                <a:solidFill>
                  <a:srgbClr val="FFFFFF"/>
                </a:solidFill>
              </a:defRPr>
            </a:pPr>
          </a:p>
        </p:txBody>
      </p:sp>
      <p:sp>
        <p:nvSpPr>
          <p:cNvPr id="230" name="Rectangle"/>
          <p:cNvSpPr/>
          <p:nvPr/>
        </p:nvSpPr>
        <p:spPr>
          <a:xfrm>
            <a:off x="-40086" y="6178093"/>
            <a:ext cx="1602187" cy="631021"/>
          </a:xfrm>
          <a:prstGeom prst="rect">
            <a:avLst/>
          </a:prstGeom>
          <a:solidFill>
            <a:srgbClr val="FFFFFF"/>
          </a:solidFill>
          <a:ln w="12700">
            <a:miter lim="400000"/>
          </a:ln>
        </p:spPr>
        <p:txBody>
          <a:bodyPr lIns="45718" tIns="45718" rIns="45718" bIns="45718" anchor="ctr"/>
          <a:lstStyle/>
          <a:p>
            <a:pPr defTabSz="457200"/>
          </a:p>
        </p:txBody>
      </p:sp>
      <p:pic>
        <p:nvPicPr>
          <p:cNvPr id="231" name="Picture 5" descr="Picture 5"/>
          <p:cNvPicPr>
            <a:picLocks noChangeAspect="1"/>
          </p:cNvPicPr>
          <p:nvPr/>
        </p:nvPicPr>
        <p:blipFill>
          <a:blip r:embed="rId3">
            <a:extLst/>
          </a:blip>
          <a:stretch>
            <a:fillRect/>
          </a:stretch>
        </p:blipFill>
        <p:spPr>
          <a:xfrm>
            <a:off x="-127000" y="5994400"/>
            <a:ext cx="1631720" cy="884266"/>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3" name="Picture 3" descr="Picture 3"/>
          <p:cNvPicPr>
            <a:picLocks noChangeAspect="1"/>
          </p:cNvPicPr>
          <p:nvPr/>
        </p:nvPicPr>
        <p:blipFill>
          <a:blip r:embed="rId3">
            <a:extLst/>
          </a:blip>
          <a:stretch>
            <a:fillRect/>
          </a:stretch>
        </p:blipFill>
        <p:spPr>
          <a:xfrm>
            <a:off x="9170503" y="1"/>
            <a:ext cx="3021497" cy="1804505"/>
          </a:xfrm>
          <a:prstGeom prst="rect">
            <a:avLst/>
          </a:prstGeom>
          <a:ln w="12700">
            <a:miter lim="400000"/>
          </a:ln>
        </p:spPr>
      </p:pic>
      <p:sp>
        <p:nvSpPr>
          <p:cNvPr id="234" name="Title 1"/>
          <p:cNvSpPr txBox="1"/>
          <p:nvPr>
            <p:ph type="title"/>
          </p:nvPr>
        </p:nvSpPr>
        <p:spPr>
          <a:xfrm>
            <a:off x="838199" y="588271"/>
            <a:ext cx="8193260" cy="1102418"/>
          </a:xfrm>
          <a:prstGeom prst="rect">
            <a:avLst/>
          </a:prstGeom>
          <a:solidFill>
            <a:srgbClr val="B4C7E7"/>
          </a:solidFill>
        </p:spPr>
        <p:txBody>
          <a:bodyPr/>
          <a:lstStyle>
            <a:lvl1pPr defTabSz="850391">
              <a:defRPr sz="3627"/>
            </a:lvl1pPr>
          </a:lstStyle>
          <a:p>
            <a:pPr/>
            <a:r>
              <a:t>How can Tekmar help build an offshore windfarm?</a:t>
            </a:r>
          </a:p>
        </p:txBody>
      </p:sp>
      <p:sp>
        <p:nvSpPr>
          <p:cNvPr id="235" name="TextBox 1"/>
          <p:cNvSpPr txBox="1"/>
          <p:nvPr/>
        </p:nvSpPr>
        <p:spPr>
          <a:xfrm>
            <a:off x="883919" y="1804504"/>
            <a:ext cx="10746546" cy="4676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400"/>
            </a:pPr>
            <a:r>
              <a:t>Tekmar produce systems to protect the subsea cables which connect the wind turbines to land.</a:t>
            </a:r>
          </a:p>
          <a:p>
            <a:pPr>
              <a:defRPr sz="2400"/>
            </a:pPr>
            <a:r>
              <a:t>This is important as it is very difficult to repair and replace cables if they become damaged.</a:t>
            </a:r>
          </a:p>
          <a:p>
            <a:pPr>
              <a:defRPr sz="2400"/>
            </a:pPr>
          </a:p>
          <a:p>
            <a:pPr>
              <a:defRPr sz="2400"/>
            </a:pPr>
            <a:r>
              <a:t>Opposite are pictures of Tekmar products:</a:t>
            </a:r>
          </a:p>
          <a:p>
            <a:pPr>
              <a:defRPr sz="2400"/>
            </a:pPr>
          </a:p>
          <a:p>
            <a:pPr>
              <a:defRPr sz="2400"/>
            </a:pPr>
            <a:r>
              <a:t>Here is a video showing one of the ways Tekmar </a:t>
            </a:r>
          </a:p>
          <a:p>
            <a:pPr>
              <a:defRPr sz="2400"/>
            </a:pPr>
            <a:r>
              <a:t>promote their products and services, when </a:t>
            </a:r>
          </a:p>
          <a:p>
            <a:pPr>
              <a:defRPr sz="2400"/>
            </a:pPr>
            <a:r>
              <a:t>putting a bid in to help build an </a:t>
            </a:r>
          </a:p>
          <a:p>
            <a:pPr>
              <a:defRPr sz="2400"/>
            </a:pPr>
            <a:r>
              <a:t>offshore windfarm.</a:t>
            </a:r>
          </a:p>
          <a:p>
            <a:pPr/>
            <a:r>
              <a:rPr u="sng">
                <a:solidFill>
                  <a:srgbClr val="0563C1"/>
                </a:solidFill>
                <a:uFill>
                  <a:solidFill>
                    <a:srgbClr val="0563C1"/>
                  </a:solidFill>
                </a:uFill>
                <a:hlinkClick r:id="rId4" invalidUrl="" action="" tgtFrame="" tooltip="" history="1" highlightClick="0" endSnd="0"/>
              </a:rPr>
              <a:t>https://www.youtube.com/watch?time_continue=112&amp;v=GcfnOb7YgPM</a:t>
            </a:r>
          </a:p>
        </p:txBody>
      </p:sp>
      <p:pic>
        <p:nvPicPr>
          <p:cNvPr id="236" name="Picture 2" descr="Picture 2"/>
          <p:cNvPicPr>
            <a:picLocks noChangeAspect="1"/>
          </p:cNvPicPr>
          <p:nvPr/>
        </p:nvPicPr>
        <p:blipFill>
          <a:blip r:embed="rId5">
            <a:extLst/>
          </a:blip>
          <a:srcRect l="15232" t="10237" r="33653" b="5413"/>
          <a:stretch>
            <a:fillRect/>
          </a:stretch>
        </p:blipFill>
        <p:spPr>
          <a:xfrm>
            <a:off x="7366781" y="2912593"/>
            <a:ext cx="4140592" cy="3841496"/>
          </a:xfrm>
          <a:prstGeom prst="rect">
            <a:avLst/>
          </a:prstGeom>
          <a:ln w="12700">
            <a:miter lim="400000"/>
          </a:ln>
        </p:spPr>
      </p:pic>
      <p:sp>
        <p:nvSpPr>
          <p:cNvPr id="237" name="Rectangle"/>
          <p:cNvSpPr/>
          <p:nvPr/>
        </p:nvSpPr>
        <p:spPr>
          <a:xfrm>
            <a:off x="-40086" y="6178093"/>
            <a:ext cx="1602187" cy="631021"/>
          </a:xfrm>
          <a:prstGeom prst="rect">
            <a:avLst/>
          </a:prstGeom>
          <a:solidFill>
            <a:srgbClr val="FFFFFF"/>
          </a:solidFill>
          <a:ln w="12700">
            <a:miter lim="400000"/>
          </a:ln>
        </p:spPr>
        <p:txBody>
          <a:bodyPr lIns="45718" tIns="45718" rIns="45718" bIns="45718" anchor="ctr"/>
          <a:lstStyle/>
          <a:p>
            <a:pPr defTabSz="457200"/>
          </a:p>
        </p:txBody>
      </p:sp>
      <p:pic>
        <p:nvPicPr>
          <p:cNvPr id="238" name="Picture 5" descr="Picture 5"/>
          <p:cNvPicPr>
            <a:picLocks noChangeAspect="1"/>
          </p:cNvPicPr>
          <p:nvPr/>
        </p:nvPicPr>
        <p:blipFill>
          <a:blip r:embed="rId6">
            <a:extLst/>
          </a:blip>
          <a:stretch>
            <a:fillRect/>
          </a:stretch>
        </p:blipFill>
        <p:spPr>
          <a:xfrm>
            <a:off x="-127000" y="5994400"/>
            <a:ext cx="1631720" cy="884266"/>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2" name="Picture 3" descr="Picture 3"/>
          <p:cNvPicPr>
            <a:picLocks noChangeAspect="1"/>
          </p:cNvPicPr>
          <p:nvPr/>
        </p:nvPicPr>
        <p:blipFill>
          <a:blip r:embed="rId2">
            <a:extLst/>
          </a:blip>
          <a:stretch>
            <a:fillRect/>
          </a:stretch>
        </p:blipFill>
        <p:spPr>
          <a:xfrm>
            <a:off x="9170503" y="1"/>
            <a:ext cx="3021497" cy="1804505"/>
          </a:xfrm>
          <a:prstGeom prst="rect">
            <a:avLst/>
          </a:prstGeom>
          <a:ln w="12700">
            <a:miter lim="400000"/>
          </a:ln>
        </p:spPr>
      </p:pic>
      <p:sp>
        <p:nvSpPr>
          <p:cNvPr id="243" name="Title 1"/>
          <p:cNvSpPr txBox="1"/>
          <p:nvPr>
            <p:ph type="title"/>
          </p:nvPr>
        </p:nvSpPr>
        <p:spPr>
          <a:xfrm>
            <a:off x="838199" y="588271"/>
            <a:ext cx="6423993" cy="1102418"/>
          </a:xfrm>
          <a:prstGeom prst="rect">
            <a:avLst/>
          </a:prstGeom>
          <a:solidFill>
            <a:srgbClr val="B4C7E7"/>
          </a:solidFill>
        </p:spPr>
        <p:txBody>
          <a:bodyPr/>
          <a:lstStyle>
            <a:lvl1pPr defTabSz="850391">
              <a:defRPr sz="3627"/>
            </a:lvl1pPr>
          </a:lstStyle>
          <a:p>
            <a:pPr/>
            <a:r>
              <a:t>How can Tekmar help build an offshore windfarm?</a:t>
            </a:r>
          </a:p>
        </p:txBody>
      </p:sp>
      <p:sp>
        <p:nvSpPr>
          <p:cNvPr id="244" name="TextBox 1"/>
          <p:cNvSpPr txBox="1"/>
          <p:nvPr/>
        </p:nvSpPr>
        <p:spPr>
          <a:xfrm>
            <a:off x="821787" y="1804504"/>
            <a:ext cx="8160380" cy="2936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400"/>
            </a:pPr>
            <a:r>
              <a:t>Tekmar employ over 100 staff at their site in Newton Aycliffe. There are lots of different jobs involved in manufacturing their products and their client services</a:t>
            </a:r>
            <a:r>
              <a:rPr sz="1800"/>
              <a:t>.</a:t>
            </a:r>
            <a:endParaRPr sz="1800"/>
          </a:p>
          <a:p>
            <a:pPr/>
          </a:p>
          <a:p>
            <a:pPr>
              <a:defRPr sz="2400"/>
            </a:pPr>
            <a:r>
              <a:t>You have been given some pictures and  </a:t>
            </a:r>
          </a:p>
          <a:p>
            <a:pPr>
              <a:defRPr sz="2400"/>
            </a:pPr>
            <a:r>
              <a:t>examples of how Tekmar staff produce their </a:t>
            </a:r>
          </a:p>
          <a:p>
            <a:pPr>
              <a:defRPr sz="2400"/>
            </a:pPr>
            <a:r>
              <a:t>cable protection systems for offshore wind </a:t>
            </a:r>
          </a:p>
          <a:p>
            <a:pPr>
              <a:defRPr sz="2400"/>
            </a:pPr>
            <a:r>
              <a:t>farms.</a:t>
            </a:r>
          </a:p>
        </p:txBody>
      </p:sp>
      <p:pic>
        <p:nvPicPr>
          <p:cNvPr id="245" name="Picture 6" descr="Picture 6"/>
          <p:cNvPicPr>
            <a:picLocks noChangeAspect="1"/>
          </p:cNvPicPr>
          <p:nvPr/>
        </p:nvPicPr>
        <p:blipFill>
          <a:blip r:embed="rId3">
            <a:extLst/>
          </a:blip>
          <a:stretch>
            <a:fillRect/>
          </a:stretch>
        </p:blipFill>
        <p:spPr>
          <a:xfrm>
            <a:off x="6632678" y="2996965"/>
            <a:ext cx="5401479" cy="3600987"/>
          </a:xfrm>
          <a:prstGeom prst="rect">
            <a:avLst/>
          </a:prstGeom>
          <a:ln w="12700">
            <a:miter lim="400000"/>
          </a:ln>
        </p:spPr>
      </p:pic>
      <p:sp>
        <p:nvSpPr>
          <p:cNvPr id="246" name="TextBox 7"/>
          <p:cNvSpPr txBox="1"/>
          <p:nvPr/>
        </p:nvSpPr>
        <p:spPr>
          <a:xfrm>
            <a:off x="838200" y="5220204"/>
            <a:ext cx="5257800" cy="856616"/>
          </a:xfrm>
          <a:prstGeom prst="rect">
            <a:avLst/>
          </a:prstGeom>
          <a:ln w="28575">
            <a:solidFill>
              <a:schemeClr val="accent1"/>
            </a:solidFill>
          </a:ln>
          <a:extLst>
            <a:ext uri="{C572A759-6A51-4108-AA02-DFA0A04FC94B}">
              <ma14:wrappingTextBoxFlag xmlns:ma14="http://schemas.microsoft.com/office/mac/drawingml/2011/main" val="1"/>
            </a:ext>
          </a:extLst>
        </p:spPr>
        <p:txBody>
          <a:bodyPr lIns="45719" rIns="45719" anchor="ctr">
            <a:spAutoFit/>
          </a:bodyPr>
          <a:lstStyle>
            <a:lvl1pPr>
              <a:defRPr sz="2400"/>
            </a:lvl1pPr>
          </a:lstStyle>
          <a:p>
            <a:pPr/>
            <a:r>
              <a:t>Work as teams to sort the cards into the correct order.</a:t>
            </a:r>
          </a:p>
        </p:txBody>
      </p:sp>
      <p:sp>
        <p:nvSpPr>
          <p:cNvPr id="247" name="Rectangle"/>
          <p:cNvSpPr/>
          <p:nvPr/>
        </p:nvSpPr>
        <p:spPr>
          <a:xfrm>
            <a:off x="-40086" y="6178093"/>
            <a:ext cx="1602187" cy="631021"/>
          </a:xfrm>
          <a:prstGeom prst="rect">
            <a:avLst/>
          </a:prstGeom>
          <a:solidFill>
            <a:srgbClr val="FFFFFF"/>
          </a:solidFill>
          <a:ln w="12700">
            <a:miter lim="400000"/>
          </a:ln>
        </p:spPr>
        <p:txBody>
          <a:bodyPr lIns="45718" tIns="45718" rIns="45718" bIns="45718" anchor="ctr"/>
          <a:lstStyle/>
          <a:p>
            <a:pPr defTabSz="457200"/>
          </a:p>
        </p:txBody>
      </p:sp>
      <p:pic>
        <p:nvPicPr>
          <p:cNvPr id="248" name="Picture 5" descr="Picture 5"/>
          <p:cNvPicPr>
            <a:picLocks noChangeAspect="1"/>
          </p:cNvPicPr>
          <p:nvPr/>
        </p:nvPicPr>
        <p:blipFill>
          <a:blip r:embed="rId4">
            <a:extLst/>
          </a:blip>
          <a:stretch>
            <a:fillRect/>
          </a:stretch>
        </p:blipFill>
        <p:spPr>
          <a:xfrm>
            <a:off x="-127000" y="5994400"/>
            <a:ext cx="1631720" cy="884266"/>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0" name="Picture 3" descr="Picture 3"/>
          <p:cNvPicPr>
            <a:picLocks noChangeAspect="1"/>
          </p:cNvPicPr>
          <p:nvPr/>
        </p:nvPicPr>
        <p:blipFill>
          <a:blip r:embed="rId2">
            <a:extLst/>
          </a:blip>
          <a:stretch>
            <a:fillRect/>
          </a:stretch>
        </p:blipFill>
        <p:spPr>
          <a:xfrm>
            <a:off x="9170503" y="1"/>
            <a:ext cx="3021497" cy="1804505"/>
          </a:xfrm>
          <a:prstGeom prst="rect">
            <a:avLst/>
          </a:prstGeom>
          <a:ln w="12700">
            <a:miter lim="400000"/>
          </a:ln>
        </p:spPr>
      </p:pic>
      <p:sp>
        <p:nvSpPr>
          <p:cNvPr id="251" name="Title 1"/>
          <p:cNvSpPr txBox="1"/>
          <p:nvPr>
            <p:ph type="title"/>
          </p:nvPr>
        </p:nvSpPr>
        <p:spPr>
          <a:xfrm>
            <a:off x="838199" y="588271"/>
            <a:ext cx="7623631" cy="1102418"/>
          </a:xfrm>
          <a:prstGeom prst="rect">
            <a:avLst/>
          </a:prstGeom>
          <a:solidFill>
            <a:srgbClr val="B4C7E7"/>
          </a:solidFill>
        </p:spPr>
        <p:txBody>
          <a:bodyPr/>
          <a:lstStyle>
            <a:lvl1pPr defTabSz="850391">
              <a:defRPr sz="3627"/>
            </a:lvl1pPr>
          </a:lstStyle>
          <a:p>
            <a:pPr/>
            <a:r>
              <a:t>Sustainability in advanced manufacturing </a:t>
            </a:r>
          </a:p>
        </p:txBody>
      </p:sp>
      <p:sp>
        <p:nvSpPr>
          <p:cNvPr id="252" name="TextBox 1"/>
          <p:cNvSpPr txBox="1"/>
          <p:nvPr/>
        </p:nvSpPr>
        <p:spPr>
          <a:xfrm>
            <a:off x="838199" y="1792212"/>
            <a:ext cx="7623631" cy="1224916"/>
          </a:xfrm>
          <a:prstGeom prst="rect">
            <a:avLst/>
          </a:prstGeom>
          <a:ln w="28575">
            <a:solidFill>
              <a:schemeClr val="accent1"/>
            </a:solidFill>
          </a:ln>
          <a:extLst>
            <a:ext uri="{C572A759-6A51-4108-AA02-DFA0A04FC94B}">
              <ma14:wrappingTextBoxFlag xmlns:ma14="http://schemas.microsoft.com/office/mac/drawingml/2011/main" val="1"/>
            </a:ext>
          </a:extLst>
        </p:spPr>
        <p:txBody>
          <a:bodyPr lIns="45719" rIns="45719" anchor="ctr">
            <a:spAutoFit/>
          </a:bodyPr>
          <a:lstStyle>
            <a:lvl1pPr>
              <a:defRPr sz="2400"/>
            </a:lvl1pPr>
          </a:lstStyle>
          <a:p>
            <a:pPr/>
            <a:r>
              <a:t>Manufacturers such as Tekmar must assess the impact of their products on the environment, using a technique called Life Cycle Assessment(LCA).</a:t>
            </a:r>
          </a:p>
        </p:txBody>
      </p:sp>
      <p:sp>
        <p:nvSpPr>
          <p:cNvPr id="253" name="TextBox 4"/>
          <p:cNvSpPr txBox="1"/>
          <p:nvPr/>
        </p:nvSpPr>
        <p:spPr>
          <a:xfrm>
            <a:off x="5929332" y="3152000"/>
            <a:ext cx="5841755" cy="3434716"/>
          </a:xfrm>
          <a:prstGeom prst="rect">
            <a:avLst/>
          </a:prstGeom>
          <a:ln w="28575">
            <a:solidFill>
              <a:schemeClr val="accent1"/>
            </a:solidFill>
          </a:ln>
          <a:extLst>
            <a:ext uri="{C572A759-6A51-4108-AA02-DFA0A04FC94B}">
              <ma14:wrappingTextBoxFlag xmlns:ma14="http://schemas.microsoft.com/office/mac/drawingml/2011/main" val="1"/>
            </a:ext>
          </a:extLst>
        </p:spPr>
        <p:txBody>
          <a:bodyPr lIns="45719" rIns="45719">
            <a:spAutoFit/>
          </a:bodyPr>
          <a:lstStyle/>
          <a:p>
            <a:pPr>
              <a:defRPr sz="2400"/>
            </a:pPr>
            <a:r>
              <a:t>A life cycle assessment includes the impact of:</a:t>
            </a:r>
          </a:p>
          <a:p>
            <a:pPr marL="457200" indent="-381000">
              <a:buSzPts val="2400"/>
              <a:buFont typeface="Raleway Regular"/>
              <a:buChar char="●"/>
              <a:defRPr sz="2400"/>
            </a:pPr>
            <a:r>
              <a:t>Sourcing and processing the raw materials</a:t>
            </a:r>
          </a:p>
          <a:p>
            <a:pPr marL="457200" indent="-381000">
              <a:buSzPts val="2400"/>
              <a:buFont typeface="Raleway Regular"/>
              <a:buChar char="●"/>
              <a:defRPr sz="2400"/>
            </a:pPr>
            <a:r>
              <a:t>Making the product </a:t>
            </a:r>
            <a:r>
              <a:rPr u="sng"/>
              <a:t>and</a:t>
            </a:r>
            <a:r>
              <a:t> packaging</a:t>
            </a:r>
          </a:p>
          <a:p>
            <a:pPr marL="457200" indent="-381000">
              <a:buSzPts val="2400"/>
              <a:buFont typeface="Raleway Regular"/>
              <a:buChar char="●"/>
              <a:defRPr sz="2400"/>
            </a:pPr>
            <a:r>
              <a:t>Using, reusing and maintaining the product</a:t>
            </a:r>
          </a:p>
          <a:p>
            <a:pPr marL="457200" indent="-381000">
              <a:buSzPts val="2400"/>
              <a:buFont typeface="Raleway Regular"/>
              <a:buChar char="●"/>
              <a:defRPr sz="2400"/>
            </a:pPr>
            <a:r>
              <a:t>Disposing of the product at the end of its useful life.</a:t>
            </a:r>
          </a:p>
        </p:txBody>
      </p:sp>
      <p:pic>
        <p:nvPicPr>
          <p:cNvPr id="254" name="Google Shape;394;p66" descr="Google Shape;394;p66"/>
          <p:cNvPicPr>
            <a:picLocks noChangeAspect="1"/>
          </p:cNvPicPr>
          <p:nvPr/>
        </p:nvPicPr>
        <p:blipFill>
          <a:blip r:embed="rId3">
            <a:extLst/>
          </a:blip>
          <a:stretch>
            <a:fillRect/>
          </a:stretch>
        </p:blipFill>
        <p:spPr>
          <a:xfrm>
            <a:off x="838200" y="3629411"/>
            <a:ext cx="4832400" cy="2461500"/>
          </a:xfrm>
          <a:prstGeom prst="rect">
            <a:avLst/>
          </a:prstGeom>
          <a:ln w="12700">
            <a:miter lim="400000"/>
          </a:ln>
        </p:spPr>
      </p:pic>
      <p:sp>
        <p:nvSpPr>
          <p:cNvPr id="255" name="Rectangle"/>
          <p:cNvSpPr/>
          <p:nvPr/>
        </p:nvSpPr>
        <p:spPr>
          <a:xfrm>
            <a:off x="-40086" y="6178093"/>
            <a:ext cx="1602187" cy="631021"/>
          </a:xfrm>
          <a:prstGeom prst="rect">
            <a:avLst/>
          </a:prstGeom>
          <a:solidFill>
            <a:srgbClr val="FFFFFF"/>
          </a:solidFill>
          <a:ln w="12700">
            <a:miter lim="400000"/>
          </a:ln>
        </p:spPr>
        <p:txBody>
          <a:bodyPr lIns="45718" tIns="45718" rIns="45718" bIns="45718" anchor="ctr"/>
          <a:lstStyle/>
          <a:p>
            <a:pPr defTabSz="457200"/>
          </a:p>
        </p:txBody>
      </p:sp>
      <p:pic>
        <p:nvPicPr>
          <p:cNvPr id="256" name="Picture 5" descr="Picture 5"/>
          <p:cNvPicPr>
            <a:picLocks noChangeAspect="1"/>
          </p:cNvPicPr>
          <p:nvPr/>
        </p:nvPicPr>
        <p:blipFill>
          <a:blip r:embed="rId4">
            <a:extLst/>
          </a:blip>
          <a:stretch>
            <a:fillRect/>
          </a:stretch>
        </p:blipFill>
        <p:spPr>
          <a:xfrm>
            <a:off x="-127000" y="5994400"/>
            <a:ext cx="1631720" cy="884266"/>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8" name="Picture 3" descr="Picture 3"/>
          <p:cNvPicPr>
            <a:picLocks noChangeAspect="1"/>
          </p:cNvPicPr>
          <p:nvPr/>
        </p:nvPicPr>
        <p:blipFill>
          <a:blip r:embed="rId2">
            <a:extLst/>
          </a:blip>
          <a:stretch>
            <a:fillRect/>
          </a:stretch>
        </p:blipFill>
        <p:spPr>
          <a:xfrm>
            <a:off x="9170503" y="1"/>
            <a:ext cx="3021497" cy="1804505"/>
          </a:xfrm>
          <a:prstGeom prst="rect">
            <a:avLst/>
          </a:prstGeom>
          <a:ln w="12700">
            <a:miter lim="400000"/>
          </a:ln>
        </p:spPr>
      </p:pic>
      <p:sp>
        <p:nvSpPr>
          <p:cNvPr id="259" name="Title 1"/>
          <p:cNvSpPr txBox="1"/>
          <p:nvPr>
            <p:ph type="title"/>
          </p:nvPr>
        </p:nvSpPr>
        <p:spPr>
          <a:xfrm>
            <a:off x="838199" y="588271"/>
            <a:ext cx="7623631" cy="1102418"/>
          </a:xfrm>
          <a:prstGeom prst="rect">
            <a:avLst/>
          </a:prstGeom>
          <a:solidFill>
            <a:srgbClr val="B4C7E7"/>
          </a:solidFill>
        </p:spPr>
        <p:txBody>
          <a:bodyPr/>
          <a:lstStyle>
            <a:lvl1pPr defTabSz="850391">
              <a:defRPr sz="3627"/>
            </a:lvl1pPr>
          </a:lstStyle>
          <a:p>
            <a:pPr/>
            <a:r>
              <a:t>Sustainability in advanced manufacturing </a:t>
            </a:r>
          </a:p>
        </p:txBody>
      </p:sp>
      <p:pic>
        <p:nvPicPr>
          <p:cNvPr id="260" name="Google Shape;404;p67" descr="Google Shape;404;p67"/>
          <p:cNvPicPr>
            <a:picLocks noChangeAspect="1"/>
          </p:cNvPicPr>
          <p:nvPr/>
        </p:nvPicPr>
        <p:blipFill>
          <a:blip r:embed="rId3">
            <a:extLst/>
          </a:blip>
          <a:srcRect l="3740" t="23946" r="64707" b="33405"/>
          <a:stretch>
            <a:fillRect/>
          </a:stretch>
        </p:blipFill>
        <p:spPr>
          <a:xfrm>
            <a:off x="8080739" y="2437402"/>
            <a:ext cx="3924321" cy="2982474"/>
          </a:xfrm>
          <a:prstGeom prst="rect">
            <a:avLst/>
          </a:prstGeom>
          <a:ln w="12700">
            <a:miter lim="400000"/>
          </a:ln>
        </p:spPr>
      </p:pic>
      <p:sp>
        <p:nvSpPr>
          <p:cNvPr id="261" name="TextBox 1"/>
          <p:cNvSpPr txBox="1"/>
          <p:nvPr/>
        </p:nvSpPr>
        <p:spPr>
          <a:xfrm>
            <a:off x="838198" y="1647732"/>
            <a:ext cx="7623631" cy="4171316"/>
          </a:xfrm>
          <a:prstGeom prst="rect">
            <a:avLst/>
          </a:prstGeom>
          <a:ln w="28575">
            <a:solidFill>
              <a:schemeClr val="accent1"/>
            </a:solidFill>
          </a:ln>
          <a:extLst>
            <a:ext uri="{C572A759-6A51-4108-AA02-DFA0A04FC94B}">
              <ma14:wrappingTextBoxFlag xmlns:ma14="http://schemas.microsoft.com/office/mac/drawingml/2011/main" val="1"/>
            </a:ext>
          </a:extLst>
        </p:spPr>
        <p:txBody>
          <a:bodyPr lIns="45719" rIns="45719" anchor="ctr">
            <a:spAutoFit/>
          </a:bodyPr>
          <a:lstStyle/>
          <a:p>
            <a:pPr>
              <a:defRPr sz="2400"/>
            </a:pPr>
          </a:p>
          <a:p>
            <a:pPr>
              <a:defRPr sz="2400"/>
            </a:pPr>
            <a:r>
              <a:t>A Life Cycle Assessment (LCA) is carried out by:</a:t>
            </a:r>
          </a:p>
          <a:p>
            <a:pPr>
              <a:defRPr sz="2400"/>
            </a:pPr>
          </a:p>
          <a:p>
            <a:pPr marL="457200" indent="-381000">
              <a:buSzPts val="2400"/>
              <a:buFont typeface="Raleway Regular"/>
              <a:buChar char="●"/>
              <a:defRPr sz="2400"/>
            </a:pPr>
            <a:r>
              <a:t>Listing all energy and material inputs and the outputs on the environment.</a:t>
            </a:r>
          </a:p>
          <a:p>
            <a:pPr marL="457200" indent="-381000">
              <a:buSzPts val="2400"/>
              <a:buFont typeface="Raleway Regular"/>
              <a:buChar char="●"/>
              <a:defRPr sz="2400"/>
            </a:pPr>
            <a:r>
              <a:t>Evaluating the potential environmental impacts of these.</a:t>
            </a:r>
          </a:p>
          <a:p>
            <a:pPr marL="457200" indent="-381000">
              <a:buSzPts val="2400"/>
              <a:buFont typeface="Raleway Regular"/>
              <a:buChar char="●"/>
              <a:defRPr sz="2400"/>
            </a:pPr>
            <a:r>
              <a:t>Interpreting results to help make decisions about using one product, material or service over another.</a:t>
            </a:r>
          </a:p>
        </p:txBody>
      </p:sp>
      <p:sp>
        <p:nvSpPr>
          <p:cNvPr id="262" name="Rectangle"/>
          <p:cNvSpPr/>
          <p:nvPr/>
        </p:nvSpPr>
        <p:spPr>
          <a:xfrm>
            <a:off x="-40086" y="6178093"/>
            <a:ext cx="1602187" cy="631021"/>
          </a:xfrm>
          <a:prstGeom prst="rect">
            <a:avLst/>
          </a:prstGeom>
          <a:solidFill>
            <a:srgbClr val="FFFFFF"/>
          </a:solidFill>
          <a:ln w="12700">
            <a:miter lim="400000"/>
          </a:ln>
        </p:spPr>
        <p:txBody>
          <a:bodyPr lIns="45718" tIns="45718" rIns="45718" bIns="45718" anchor="ctr"/>
          <a:lstStyle/>
          <a:p>
            <a:pPr defTabSz="457200"/>
          </a:p>
        </p:txBody>
      </p:sp>
      <p:pic>
        <p:nvPicPr>
          <p:cNvPr id="263" name="Picture 5" descr="Picture 5"/>
          <p:cNvPicPr>
            <a:picLocks noChangeAspect="1"/>
          </p:cNvPicPr>
          <p:nvPr/>
        </p:nvPicPr>
        <p:blipFill>
          <a:blip r:embed="rId4">
            <a:extLst/>
          </a:blip>
          <a:stretch>
            <a:fillRect/>
          </a:stretch>
        </p:blipFill>
        <p:spPr>
          <a:xfrm>
            <a:off x="-127000" y="5994400"/>
            <a:ext cx="1631720" cy="884266"/>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Raleway Regular"/>
        <a:ea typeface="Raleway Regular"/>
        <a:cs typeface="Raleway Regular"/>
      </a:majorFont>
      <a:minorFont>
        <a:latin typeface="Raleway Regular"/>
        <a:ea typeface="Raleway Regular"/>
        <a:cs typeface="Raleway Regular"/>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Raleway Regula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Raleway Regula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Raleway Regular"/>
        <a:ea typeface="Raleway Regular"/>
        <a:cs typeface="Raleway Regular"/>
      </a:majorFont>
      <a:minorFont>
        <a:latin typeface="Raleway Regular"/>
        <a:ea typeface="Raleway Regular"/>
        <a:cs typeface="Raleway Regular"/>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Raleway Regula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Raleway Regula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